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2"/>
  </p:notesMasterIdLst>
  <p:sldIdLst>
    <p:sldId id="263" r:id="rId2"/>
    <p:sldId id="264" r:id="rId3"/>
    <p:sldId id="265" r:id="rId4"/>
    <p:sldId id="262" r:id="rId5"/>
    <p:sldId id="275" r:id="rId6"/>
    <p:sldId id="272" r:id="rId7"/>
    <p:sldId id="273" r:id="rId8"/>
    <p:sldId id="259" r:id="rId9"/>
    <p:sldId id="274" r:id="rId10"/>
    <p:sldId id="276" r:id="rId1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35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3C85F-C22D-475B-9BEE-8AF4DF77DEE4}" type="datetimeFigureOut">
              <a:rPr lang="zh-TW" altLang="en-US" smtClean="0"/>
              <a:t>2022/5/11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651BC-A7AB-47E7-B0E8-F3B4EB5F21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834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51BC-A7AB-47E7-B0E8-F3B4EB5F2157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9781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51BC-A7AB-47E7-B0E8-F3B4EB5F2157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9781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51BC-A7AB-47E7-B0E8-F3B4EB5F2157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9781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51BC-A7AB-47E7-B0E8-F3B4EB5F2157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978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96686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2638-30DA-49E2-994B-68555741C310}" type="datetimeFigureOut">
              <a:rPr lang="zh-TW" altLang="en-US" smtClean="0"/>
              <a:t>2022/5/11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0DDE-59F2-46BD-88E5-CE86D4E24AA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2638-30DA-49E2-994B-68555741C310}" type="datetimeFigureOut">
              <a:rPr lang="zh-TW" altLang="en-US" smtClean="0"/>
              <a:t>2022/5/11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0DDE-59F2-46BD-88E5-CE86D4E24AA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2638-30DA-49E2-994B-68555741C310}" type="datetimeFigureOut">
              <a:rPr lang="zh-TW" altLang="en-US" smtClean="0"/>
              <a:t>2022/5/11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0DDE-59F2-46BD-88E5-CE86D4E24AA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3152" y="6400800"/>
            <a:ext cx="3200400" cy="283800"/>
          </a:xfrm>
        </p:spPr>
        <p:txBody>
          <a:bodyPr/>
          <a:lstStyle/>
          <a:p>
            <a:fld id="{EEB02638-30DA-49E2-994B-68555741C310}" type="datetimeFigureOut">
              <a:rPr lang="zh-TW" altLang="en-US" smtClean="0"/>
              <a:t>2022/5/11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330952" y="6400800"/>
            <a:ext cx="3733800" cy="2838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0DDE-59F2-46BD-88E5-CE86D4E24AA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43248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2638-30DA-49E2-994B-68555741C310}" type="datetimeFigureOut">
              <a:rPr lang="zh-TW" altLang="en-US" smtClean="0"/>
              <a:t>2022/5/11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0DDE-59F2-46BD-88E5-CE86D4E24AA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2638-30DA-49E2-994B-68555741C310}" type="datetimeFigureOut">
              <a:rPr lang="zh-TW" altLang="en-US" smtClean="0"/>
              <a:t>2022/5/11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0DDE-59F2-46BD-88E5-CE86D4E24AA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2638-30DA-49E2-994B-68555741C310}" type="datetimeFigureOut">
              <a:rPr lang="zh-TW" altLang="en-US" smtClean="0"/>
              <a:t>2022/5/11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0DDE-59F2-46BD-88E5-CE86D4E24AA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2638-30DA-49E2-994B-68555741C310}" type="datetimeFigureOut">
              <a:rPr lang="zh-TW" altLang="en-US" smtClean="0"/>
              <a:t>2022/5/11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0DDE-59F2-46BD-88E5-CE86D4E24AA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2638-30DA-49E2-994B-68555741C310}" type="datetimeFigureOut">
              <a:rPr lang="zh-TW" altLang="en-US" smtClean="0"/>
              <a:t>2022/5/11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0DDE-59F2-46BD-88E5-CE86D4E24AA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1053546"/>
            <a:ext cx="59040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2638-30DA-49E2-994B-68555741C310}" type="datetimeFigureOut">
              <a:rPr lang="zh-TW" altLang="en-US" smtClean="0"/>
              <a:t>2022/5/11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0DDE-59F2-46BD-88E5-CE86D4E24AA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2638-30DA-49E2-994B-68555741C310}" type="datetimeFigureOut">
              <a:rPr lang="zh-TW" altLang="en-US" smtClean="0"/>
              <a:t>2022/5/11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0DDE-59F2-46BD-88E5-CE86D4E24AA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000"/>
            <a:ext cx="9144000" cy="18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3800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EEB02638-30DA-49E2-994B-68555741C310}" type="datetimeFigureOut">
              <a:rPr lang="zh-TW" altLang="en-US" smtClean="0"/>
              <a:t>2022/5/11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3464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6FF00DDE-59F2-46BD-88E5-CE86D4E24AA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ß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Þ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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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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矩形 2"/>
          <p:cNvSpPr>
            <a:spLocks noChangeArrowheads="1"/>
          </p:cNvSpPr>
          <p:nvPr/>
        </p:nvSpPr>
        <p:spPr bwMode="auto">
          <a:xfrm>
            <a:off x="1979613" y="260350"/>
            <a:ext cx="44640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6000">
                <a:latin typeface="Times New Roman" pitchFamily="18" charset="0"/>
                <a:cs typeface="Times New Roman" pitchFamily="18" charset="0"/>
              </a:rPr>
              <a:t>Nga’ay ho^?</a:t>
            </a:r>
            <a:br>
              <a:rPr lang="en-US" altLang="zh-TW" sz="6000">
                <a:latin typeface="Times New Roman" pitchFamily="18" charset="0"/>
                <a:cs typeface="Times New Roman" pitchFamily="18" charset="0"/>
              </a:rPr>
            </a:br>
            <a:r>
              <a:rPr lang="zh-TW" altLang="en-US" sz="6000">
                <a:latin typeface="Times New Roman" pitchFamily="18" charset="0"/>
                <a:cs typeface="Times New Roman" pitchFamily="18" charset="0"/>
              </a:rPr>
              <a:t>你好嗎？</a:t>
            </a:r>
          </a:p>
        </p:txBody>
      </p:sp>
      <p:pic>
        <p:nvPicPr>
          <p:cNvPr id="2051" name="Picture 5" descr="https://www.cip.gov.tw/portal/getfile?source=2D838540F5D6F659FAFB9859EF31AC3B6F462FF6CB03389173DC31B7513C476BE70CC6054965ABA32A6ECD68E614510BE4C30909DCFC09378940DDD989F1A61B&amp;filename=98BF7207792E2087B9EEA255E303E596D0D1C3B596096E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7" t="21043"/>
          <a:stretch>
            <a:fillRect/>
          </a:stretch>
        </p:blipFill>
        <p:spPr bwMode="auto">
          <a:xfrm>
            <a:off x="1619250" y="2278063"/>
            <a:ext cx="5184775" cy="412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6811"/>
      </p:ext>
    </p:extLst>
  </p:cSld>
  <p:clrMapOvr>
    <a:masterClrMapping/>
  </p:clrMapOvr>
  <p:transition spd="slow" advTm="5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896938"/>
            <a:ext cx="6840538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文字方塊 2"/>
          <p:cNvSpPr txBox="1">
            <a:spLocks noChangeArrowheads="1"/>
          </p:cNvSpPr>
          <p:nvPr/>
        </p:nvSpPr>
        <p:spPr bwMode="auto">
          <a:xfrm rot="698647">
            <a:off x="3371850" y="5354638"/>
            <a:ext cx="27908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60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TW" sz="600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zh-TW" sz="60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TW" sz="600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TW" sz="60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zh-TW" sz="600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TW" sz="60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zh-TW" altLang="en-US" sz="600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2" name="矩形 3"/>
          <p:cNvSpPr>
            <a:spLocks noChangeArrowheads="1"/>
          </p:cNvSpPr>
          <p:nvPr/>
        </p:nvSpPr>
        <p:spPr bwMode="auto">
          <a:xfrm>
            <a:off x="3298825" y="212725"/>
            <a:ext cx="4032250" cy="646113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>
                <a:latin typeface="Times New Roman" pitchFamily="18" charset="0"/>
                <a:cs typeface="Times New Roman" pitchFamily="18" charset="0"/>
              </a:rPr>
              <a:t>Pahanhan to kita.</a:t>
            </a:r>
            <a:r>
              <a:rPr lang="zh-TW" altLang="en-US" sz="2400">
                <a:latin typeface="Times New Roman" pitchFamily="18" charset="0"/>
                <a:cs typeface="Times New Roman" pitchFamily="18" charset="0"/>
              </a:rPr>
              <a:t>我們下課了</a:t>
            </a:r>
          </a:p>
        </p:txBody>
      </p:sp>
      <p:sp>
        <p:nvSpPr>
          <p:cNvPr id="4" name="文字方塊 3"/>
          <p:cNvSpPr txBox="1"/>
          <p:nvPr/>
        </p:nvSpPr>
        <p:spPr>
          <a:xfrm rot="897037">
            <a:off x="4998001" y="107613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err="1" smtClean="0">
                <a:latin typeface="Times New Roman" pitchFamily="18" charset="0"/>
                <a:cs typeface="Times New Roman" pitchFamily="18" charset="0"/>
              </a:rPr>
              <a:t>Aray</a:t>
            </a:r>
            <a:endParaRPr lang="zh-TW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74790"/>
      </p:ext>
    </p:extLst>
  </p:cSld>
  <p:clrMapOvr>
    <a:masterClrMapping/>
  </p:clrMapOvr>
  <p:transition spd="slow" advTm="19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0" t="15663" r="12245" b="62589"/>
          <a:stretch>
            <a:fillRect/>
          </a:stretch>
        </p:blipFill>
        <p:spPr bwMode="auto">
          <a:xfrm>
            <a:off x="876300" y="3557588"/>
            <a:ext cx="7650163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9409">
            <a:off x="493713" y="593725"/>
            <a:ext cx="287337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6" name="群組 9"/>
          <p:cNvGrpSpPr>
            <a:grpSpLocks/>
          </p:cNvGrpSpPr>
          <p:nvPr/>
        </p:nvGrpSpPr>
        <p:grpSpPr bwMode="auto">
          <a:xfrm>
            <a:off x="2382838" y="3922713"/>
            <a:ext cx="3840162" cy="1501775"/>
            <a:chOff x="3502065" y="4093779"/>
            <a:chExt cx="5117316" cy="1501202"/>
          </a:xfrm>
        </p:grpSpPr>
        <p:sp>
          <p:nvSpPr>
            <p:cNvPr id="6" name="橢圓 5"/>
            <p:cNvSpPr/>
            <p:nvPr/>
          </p:nvSpPr>
          <p:spPr>
            <a:xfrm>
              <a:off x="3502065" y="4110010"/>
              <a:ext cx="1369188" cy="14497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3600" dirty="0">
                  <a:solidFill>
                    <a:schemeClr val="tx1"/>
                  </a:solidFill>
                  <a:ea typeface="文鼎中特黑" panose="02010609010101010101" pitchFamily="49" charset="-120"/>
                </a:rPr>
                <a:t>線</a:t>
              </a:r>
            </a:p>
          </p:txBody>
        </p:sp>
        <p:sp>
          <p:nvSpPr>
            <p:cNvPr id="12" name="橢圓 11"/>
            <p:cNvSpPr/>
            <p:nvPr/>
          </p:nvSpPr>
          <p:spPr>
            <a:xfrm>
              <a:off x="4761888" y="4093779"/>
              <a:ext cx="1369188" cy="14497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3600" dirty="0">
                  <a:solidFill>
                    <a:schemeClr val="tx1"/>
                  </a:solidFill>
                  <a:ea typeface="文鼎中特黑" panose="02010609010101010101" pitchFamily="49" charset="-120"/>
                </a:rPr>
                <a:t>上</a:t>
              </a:r>
            </a:p>
          </p:txBody>
        </p:sp>
        <p:sp>
          <p:nvSpPr>
            <p:cNvPr id="13" name="橢圓 12"/>
            <p:cNvSpPr/>
            <p:nvPr/>
          </p:nvSpPr>
          <p:spPr>
            <a:xfrm>
              <a:off x="7250193" y="4145204"/>
              <a:ext cx="1369188" cy="14497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3600" dirty="0">
                  <a:solidFill>
                    <a:schemeClr val="tx1"/>
                  </a:solidFill>
                  <a:ea typeface="文鼎中特黑" panose="02010609010101010101" pitchFamily="49" charset="-120"/>
                </a:rPr>
                <a:t>學</a:t>
              </a:r>
            </a:p>
          </p:txBody>
        </p:sp>
        <p:sp>
          <p:nvSpPr>
            <p:cNvPr id="14" name="橢圓 13"/>
            <p:cNvSpPr/>
            <p:nvPr/>
          </p:nvSpPr>
          <p:spPr>
            <a:xfrm>
              <a:off x="6006041" y="4134697"/>
              <a:ext cx="1369188" cy="14497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3600" dirty="0">
                  <a:solidFill>
                    <a:schemeClr val="tx1"/>
                  </a:solidFill>
                  <a:ea typeface="文鼎中特黑" panose="02010609010101010101" pitchFamily="49" charset="-120"/>
                </a:rPr>
                <a:t>教</a:t>
              </a:r>
            </a:p>
          </p:txBody>
        </p:sp>
      </p:grpSp>
      <p:sp>
        <p:nvSpPr>
          <p:cNvPr id="4" name="文字方塊 3"/>
          <p:cNvSpPr txBox="1"/>
          <p:nvPr/>
        </p:nvSpPr>
        <p:spPr>
          <a:xfrm>
            <a:off x="2570163" y="2205038"/>
            <a:ext cx="3570287" cy="7699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400" dirty="0">
                <a:latin typeface="Arial" charset="0"/>
                <a:ea typeface="新細明體" charset="-120"/>
              </a:rPr>
              <a:t>秀姑巒阿美語</a:t>
            </a:r>
          </a:p>
        </p:txBody>
      </p:sp>
      <p:sp>
        <p:nvSpPr>
          <p:cNvPr id="3078" name="文字方塊 1"/>
          <p:cNvSpPr txBox="1">
            <a:spLocks noChangeArrowheads="1"/>
          </p:cNvSpPr>
          <p:nvPr/>
        </p:nvSpPr>
        <p:spPr bwMode="auto">
          <a:xfrm>
            <a:off x="6203950" y="6165850"/>
            <a:ext cx="20996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dirty="0" smtClean="0"/>
              <a:t>111/05/13</a:t>
            </a:r>
            <a:r>
              <a:rPr lang="zh-TW" altLang="en-US" dirty="0" smtClean="0"/>
              <a:t>同安國小</a:t>
            </a:r>
            <a:endParaRPr lang="zh-TW" altLang="en-US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87726"/>
      </p:ext>
    </p:extLst>
  </p:cSld>
  <p:clrMapOvr>
    <a:masterClrMapping/>
  </p:clrMapOvr>
  <p:transition spd="slow" advTm="276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3" t="-400" r="2379" b="8537"/>
          <a:stretch>
            <a:fillRect/>
          </a:stretch>
        </p:blipFill>
        <p:spPr bwMode="auto">
          <a:xfrm>
            <a:off x="784224" y="692150"/>
            <a:ext cx="7340831" cy="540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454638" y="3789040"/>
            <a:ext cx="27720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altLang="zh-TW" sz="2200" dirty="0" err="1">
                <a:latin typeface="Times New Roman" pitchFamily="18" charset="0"/>
                <a:cs typeface="Times New Roman" pitchFamily="18" charset="0"/>
              </a:rPr>
              <a:t>pitahidang</a:t>
            </a: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 no '</a:t>
            </a:r>
            <a:r>
              <a:rPr lang="en-US" altLang="zh-TW" sz="2200" dirty="0" err="1">
                <a:latin typeface="Times New Roman" pitchFamily="18" charset="0"/>
                <a:cs typeface="Times New Roman" pitchFamily="18" charset="0"/>
              </a:rPr>
              <a:t>ayam</a:t>
            </a:r>
            <a:endParaRPr lang="zh-TW" altLang="zh-TW" sz="2200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TW" sz="2200" dirty="0" err="1" smtClean="0">
                <a:latin typeface="Times New Roman" pitchFamily="18" charset="0"/>
                <a:cs typeface="Times New Roman" pitchFamily="18" charset="0"/>
              </a:rPr>
              <a:t>ko-ko</a:t>
            </a:r>
            <a:r>
              <a:rPr lang="zh-TW" altLang="zh-TW" sz="2200" dirty="0">
                <a:latin typeface="Times New Roman" pitchFamily="18" charset="0"/>
                <a:cs typeface="Times New Roman" pitchFamily="18" charset="0"/>
              </a:rPr>
              <a:t>鳥的呼喚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4572000" y="314577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阿美語</a:t>
            </a:r>
            <a:r>
              <a:rPr lang="en-US" altLang="zh-TW" dirty="0" smtClean="0"/>
              <a:t>--</a:t>
            </a:r>
            <a:r>
              <a:rPr lang="zh-TW" altLang="en-US" dirty="0" smtClean="0"/>
              <a:t>小</a:t>
            </a:r>
            <a:r>
              <a:rPr lang="zh-TW" altLang="en-US" dirty="0" smtClean="0"/>
              <a:t>小故事</a:t>
            </a:r>
            <a:r>
              <a:rPr lang="en-US" altLang="zh-TW" dirty="0" smtClean="0"/>
              <a:t>-</a:t>
            </a:r>
            <a:r>
              <a:rPr lang="zh-TW" altLang="en-US" dirty="0" smtClean="0"/>
              <a:t>情境演說</a:t>
            </a:r>
            <a:endParaRPr lang="zh-TW" altLang="en-US" dirty="0"/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9744015"/>
      </p:ext>
    </p:extLst>
  </p:cSld>
  <p:clrMapOvr>
    <a:masterClrMapping/>
  </p:clrMapOvr>
  <p:transition spd="slow" advTm="253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9" y="98989"/>
            <a:ext cx="41044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2800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altLang="zh-TW" sz="2800" dirty="0" err="1">
                <a:latin typeface="Times New Roman" pitchFamily="18" charset="0"/>
                <a:cs typeface="Times New Roman" pitchFamily="18" charset="0"/>
              </a:rPr>
              <a:t>pitahidang</a:t>
            </a:r>
            <a:r>
              <a:rPr lang="en-US" altLang="zh-TW" sz="2800" dirty="0">
                <a:latin typeface="Times New Roman" pitchFamily="18" charset="0"/>
                <a:cs typeface="Times New Roman" pitchFamily="18" charset="0"/>
              </a:rPr>
              <a:t> no '</a:t>
            </a:r>
            <a:r>
              <a:rPr lang="en-US" altLang="zh-TW" sz="2800" dirty="0" err="1">
                <a:latin typeface="Times New Roman" pitchFamily="18" charset="0"/>
                <a:cs typeface="Times New Roman" pitchFamily="18" charset="0"/>
              </a:rPr>
              <a:t>ayam</a:t>
            </a:r>
            <a:endParaRPr lang="zh-TW" altLang="zh-TW" sz="2800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zh-TW" sz="2800" dirty="0" err="1" smtClean="0">
                <a:latin typeface="Times New Roman" pitchFamily="18" charset="0"/>
                <a:cs typeface="Times New Roman" pitchFamily="18" charset="0"/>
              </a:rPr>
              <a:t>ko-ko</a:t>
            </a:r>
            <a:r>
              <a:rPr lang="zh-TW" altLang="zh-TW" sz="2800" dirty="0">
                <a:latin typeface="Times New Roman" pitchFamily="18" charset="0"/>
                <a:cs typeface="Times New Roman" pitchFamily="18" charset="0"/>
              </a:rPr>
              <a:t>鳥的</a:t>
            </a:r>
            <a:r>
              <a:rPr lang="zh-TW" altLang="zh-TW" sz="2800" dirty="0" smtClean="0">
                <a:latin typeface="Times New Roman" pitchFamily="18" charset="0"/>
                <a:cs typeface="Times New Roman" pitchFamily="18" charset="0"/>
              </a:rPr>
              <a:t>呼喚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-1</a:t>
            </a:r>
            <a:endParaRPr lang="zh-TW" altLang="zh-TW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圖片 2" descr="http://taipei.pqwasan.org.tw/material/story/pic/1-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23" y="1544621"/>
            <a:ext cx="2964702" cy="2676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http://taipei.pqwasan.org.tw/material/story/pic/1-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358" y="753463"/>
            <a:ext cx="3267075" cy="24498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字方塊 3"/>
          <p:cNvSpPr txBox="1"/>
          <p:nvPr/>
        </p:nvSpPr>
        <p:spPr>
          <a:xfrm>
            <a:off x="658945" y="163930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5651762" y="117528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2</a:t>
            </a:r>
            <a:endParaRPr lang="zh-TW" altLang="en-US" dirty="0"/>
          </a:p>
        </p:txBody>
      </p:sp>
      <p:pic>
        <p:nvPicPr>
          <p:cNvPr id="10" name="圖片 9" descr="http://taipei.pqwasan.org.tw/material/story/pic/1-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3560847"/>
            <a:ext cx="3559678" cy="277645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字方塊 8"/>
          <p:cNvSpPr txBox="1"/>
          <p:nvPr/>
        </p:nvSpPr>
        <p:spPr>
          <a:xfrm>
            <a:off x="6725236" y="3772977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3</a:t>
            </a:r>
            <a:endParaRPr lang="zh-TW" altLang="en-US" dirty="0"/>
          </a:p>
        </p:txBody>
      </p:sp>
      <p:pic>
        <p:nvPicPr>
          <p:cNvPr id="12" name="音訊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03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40"/>
    </mc:Choice>
    <mc:Fallback>
      <p:transition spd="slow" advTm="16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5536" y="764705"/>
            <a:ext cx="8352928" cy="3970318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dirty="0" err="1" smtClean="0">
                <a:latin typeface="Times New Roman" pitchFamily="18" charset="0"/>
                <a:cs typeface="Times New Roman" pitchFamily="18" charset="0"/>
              </a:rPr>
              <a:t>Ko-ko-ko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saan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tata'ak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matengil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ko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soni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'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ayam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mato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mitahidangay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miceli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' to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safa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nira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safaaw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.....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safaaw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mato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sanay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Pasowal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ci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ina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Itiya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ho!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ira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ko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cecay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padek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ina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TW" sz="2400" dirty="0" err="1" smtClean="0">
                <a:latin typeface="Times New Roman" pitchFamily="18" charset="0"/>
                <a:cs typeface="Times New Roman" pitchFamily="18" charset="0"/>
              </a:rPr>
              <a:t>tadamakaomi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' to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wawa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nira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pakayni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toya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kaka o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romaay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ko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ina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wata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ko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pisapadek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nira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ngaay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aca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mitengil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sowal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malalok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matayal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koya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kaka,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sini'adaen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ko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faloco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'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noya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safa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pakanengneng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roray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no kaka,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roma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mapalo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mapacahiw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ko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'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orip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nira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.”</a:t>
            </a:r>
            <a:endParaRPr lang="zh-TW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5569" y="5063347"/>
            <a:ext cx="842493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 err="1">
                <a:latin typeface="Times New Roman" pitchFamily="18" charset="0"/>
                <a:cs typeface="Times New Roman" pitchFamily="18" charset="0"/>
              </a:rPr>
              <a:t>ko-ko-ko-ko</a:t>
            </a:r>
            <a:r>
              <a:rPr lang="zh-TW" altLang="zh-TW" dirty="0">
                <a:latin typeface="Times New Roman" pitchFamily="18" charset="0"/>
                <a:cs typeface="Times New Roman" pitchFamily="18" charset="0"/>
              </a:rPr>
              <a:t>傳來的鳥嚎聲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zh-TW" altLang="zh-TW" dirty="0">
                <a:latin typeface="Times New Roman" pitchFamily="18" charset="0"/>
                <a:cs typeface="Times New Roman" pitchFamily="18" charset="0"/>
              </a:rPr>
              <a:t>好像在呼喚著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zh-TW" altLang="zh-TW" dirty="0">
                <a:latin typeface="Times New Roman" pitchFamily="18" charset="0"/>
                <a:cs typeface="Times New Roman" pitchFamily="18" charset="0"/>
              </a:rPr>
              <a:t>弟弟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zh-TW" altLang="zh-TW" dirty="0">
                <a:latin typeface="Times New Roman" pitchFamily="18" charset="0"/>
                <a:cs typeface="Times New Roman" pitchFamily="18" charset="0"/>
              </a:rPr>
              <a:t>弟弟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zh-TW" altLang="zh-TW" dirty="0">
                <a:latin typeface="Times New Roman" pitchFamily="18" charset="0"/>
                <a:cs typeface="Times New Roman" pitchFamily="18" charset="0"/>
              </a:rPr>
              <a:t>。媽媽訴說：「從前有位繼母，對自己的孩子寵愛有加，對於同父異母的哥哥百般為難，乖巧聽話的哥哥努力工作，弟弟不忍心哥哥的辛勞，還是不時被繼母毒打挨餓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zh-TW" altLang="zh-TW" dirty="0">
                <a:latin typeface="Times New Roman" pitchFamily="18" charset="0"/>
                <a:cs typeface="Times New Roman" pitchFamily="18" charset="0"/>
              </a:rPr>
              <a:t>」</a:t>
            </a:r>
          </a:p>
        </p:txBody>
      </p:sp>
      <p:sp>
        <p:nvSpPr>
          <p:cNvPr id="8" name="矩形 7"/>
          <p:cNvSpPr/>
          <p:nvPr/>
        </p:nvSpPr>
        <p:spPr>
          <a:xfrm>
            <a:off x="1619672" y="213639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2000" dirty="0" err="1" smtClean="0">
                <a:latin typeface="Times New Roman" pitchFamily="18" charset="0"/>
                <a:cs typeface="Times New Roman" pitchFamily="18" charset="0"/>
              </a:rPr>
              <a:t>ko-ko</a:t>
            </a:r>
            <a:r>
              <a:rPr lang="zh-TW" altLang="zh-TW" sz="2000" dirty="0" smtClean="0">
                <a:latin typeface="Times New Roman" pitchFamily="18" charset="0"/>
                <a:cs typeface="Times New Roman" pitchFamily="18" charset="0"/>
              </a:rPr>
              <a:t>鳥的呼喚</a:t>
            </a:r>
            <a:endParaRPr lang="zh-TW" altLang="zh-TW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音訊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35"/>
    </mc:Choice>
    <mc:Fallback xmlns="">
      <p:transition spd="slow" advTm="72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7504" y="422817"/>
            <a:ext cx="8856984" cy="6632585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TW" sz="2000" dirty="0" err="1" smtClean="0">
                <a:latin typeface="Times New Roman" pitchFamily="18" charset="0"/>
                <a:cs typeface="Times New Roman" pitchFamily="18" charset="0"/>
              </a:rPr>
              <a:t>Ko-ko-ko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saan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tata'ak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matengil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ko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soni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'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ayam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en-US" altLang="zh-TW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000"/>
              </a:lnSpc>
            </a:pP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zh-TW" sz="2000" dirty="0" err="1" smtClean="0">
                <a:latin typeface="Times New Roman" pitchFamily="18" charset="0"/>
                <a:cs typeface="Times New Roman" pitchFamily="18" charset="0"/>
              </a:rPr>
              <a:t>ko-ko-ko</a:t>
            </a:r>
            <a:r>
              <a:rPr lang="zh-TW" altLang="zh-TW" sz="2000" dirty="0" smtClean="0">
                <a:latin typeface="Times New Roman" pitchFamily="18" charset="0"/>
                <a:cs typeface="Times New Roman" pitchFamily="18" charset="0"/>
              </a:rPr>
              <a:t>傳來鳥</a:t>
            </a: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zh-TW" altLang="zh-TW" sz="2000" dirty="0" smtClean="0">
                <a:latin typeface="Times New Roman" pitchFamily="18" charset="0"/>
                <a:cs typeface="Times New Roman" pitchFamily="18" charset="0"/>
              </a:rPr>
              <a:t>聲</a:t>
            </a: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音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>
              <a:lnSpc>
                <a:spcPts val="3000"/>
              </a:lnSpc>
            </a:pPr>
            <a:r>
              <a:rPr lang="en-US" altLang="zh-TW" sz="2000" dirty="0" err="1" smtClean="0">
                <a:latin typeface="Times New Roman" pitchFamily="18" charset="0"/>
                <a:cs typeface="Times New Roman" pitchFamily="18" charset="0"/>
              </a:rPr>
              <a:t>mato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mitahidangay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miceli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' to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safa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nira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safaaw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.....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safaaw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mato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sanay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zh-TW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000"/>
              </a:lnSpc>
            </a:pP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zh-TW" altLang="zh-TW" sz="2000" dirty="0" smtClean="0">
                <a:latin typeface="Times New Roman" pitchFamily="18" charset="0"/>
                <a:cs typeface="Times New Roman" pitchFamily="18" charset="0"/>
              </a:rPr>
              <a:t>好像</a:t>
            </a:r>
            <a:r>
              <a:rPr lang="zh-TW" altLang="zh-TW" sz="2000" dirty="0">
                <a:latin typeface="Times New Roman" pitchFamily="18" charset="0"/>
                <a:cs typeface="Times New Roman" pitchFamily="18" charset="0"/>
              </a:rPr>
              <a:t>在呼喚著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zh-TW" altLang="zh-TW" sz="2000" dirty="0">
                <a:latin typeface="Times New Roman" pitchFamily="18" charset="0"/>
                <a:cs typeface="Times New Roman" pitchFamily="18" charset="0"/>
              </a:rPr>
              <a:t>弟弟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zh-TW" altLang="zh-TW" sz="2000" dirty="0">
                <a:latin typeface="Times New Roman" pitchFamily="18" charset="0"/>
                <a:cs typeface="Times New Roman" pitchFamily="18" charset="0"/>
              </a:rPr>
              <a:t>弟弟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zh-TW" altLang="zh-TW" sz="2000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altLang="zh-TW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000"/>
              </a:lnSpc>
            </a:pPr>
            <a:r>
              <a:rPr lang="en-US" altLang="zh-TW" sz="2000" dirty="0" err="1" smtClean="0">
                <a:latin typeface="Times New Roman" pitchFamily="18" charset="0"/>
                <a:cs typeface="Times New Roman" pitchFamily="18" charset="0"/>
              </a:rPr>
              <a:t>Pasowal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ci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ina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Itiya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ho!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ira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ko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cecay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padek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ina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ts val="3000"/>
              </a:lnSpc>
            </a:pP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zh-TW" altLang="zh-TW" sz="2000" dirty="0" smtClean="0">
                <a:latin typeface="Times New Roman" pitchFamily="18" charset="0"/>
                <a:cs typeface="Times New Roman" pitchFamily="18" charset="0"/>
              </a:rPr>
              <a:t>媽媽</a:t>
            </a:r>
            <a:r>
              <a:rPr lang="zh-TW" altLang="zh-TW" sz="2000" dirty="0">
                <a:latin typeface="Times New Roman" pitchFamily="18" charset="0"/>
                <a:cs typeface="Times New Roman" pitchFamily="18" charset="0"/>
              </a:rPr>
              <a:t>訴說：「從前</a:t>
            </a:r>
            <a:r>
              <a:rPr lang="zh-TW" altLang="zh-TW" sz="2000" dirty="0" smtClean="0">
                <a:latin typeface="Times New Roman" pitchFamily="18" charset="0"/>
                <a:cs typeface="Times New Roman" pitchFamily="18" charset="0"/>
              </a:rPr>
              <a:t>有</a:t>
            </a: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一</a:t>
            </a:r>
            <a:r>
              <a:rPr lang="zh-TW" altLang="zh-TW" sz="2000" dirty="0" smtClean="0">
                <a:latin typeface="Times New Roman" pitchFamily="18" charset="0"/>
                <a:cs typeface="Times New Roman" pitchFamily="18" charset="0"/>
              </a:rPr>
              <a:t>位繼母</a:t>
            </a: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」</a:t>
            </a:r>
            <a:r>
              <a:rPr lang="zh-TW" altLang="zh-TW" sz="2000" dirty="0" smtClean="0">
                <a:latin typeface="Times New Roman" pitchFamily="18" charset="0"/>
                <a:cs typeface="Times New Roman" pitchFamily="18" charset="0"/>
              </a:rPr>
              <a:t>，</a:t>
            </a:r>
            <a:endParaRPr lang="en-US" altLang="zh-TW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000"/>
              </a:lnSpc>
            </a:pP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 smtClean="0">
                <a:latin typeface="Times New Roman" pitchFamily="18" charset="0"/>
                <a:cs typeface="Times New Roman" pitchFamily="18" charset="0"/>
              </a:rPr>
              <a:t>tadamakaomi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' to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wawa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nira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en-US" altLang="zh-TW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000"/>
              </a:lnSpc>
            </a:pP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zh-TW" altLang="zh-TW" sz="2000" dirty="0" smtClean="0">
                <a:latin typeface="Times New Roman" pitchFamily="18" charset="0"/>
                <a:cs typeface="Times New Roman" pitchFamily="18" charset="0"/>
              </a:rPr>
              <a:t>對</a:t>
            </a:r>
            <a:r>
              <a:rPr lang="zh-TW" altLang="zh-TW" sz="2000" dirty="0">
                <a:latin typeface="Times New Roman" pitchFamily="18" charset="0"/>
                <a:cs typeface="Times New Roman" pitchFamily="18" charset="0"/>
              </a:rPr>
              <a:t>自己的孩子寵愛有加，</a:t>
            </a:r>
            <a:endParaRPr lang="en-US" altLang="zh-TW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000"/>
              </a:lnSpc>
            </a:pPr>
            <a:r>
              <a:rPr lang="en-US" altLang="zh-TW" sz="2000" dirty="0" err="1" smtClean="0">
                <a:latin typeface="Times New Roman" pitchFamily="18" charset="0"/>
                <a:cs typeface="Times New Roman" pitchFamily="18" charset="0"/>
              </a:rPr>
              <a:t>pakayni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toya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kaka o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romaay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ko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ina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ts val="3000"/>
              </a:lnSpc>
            </a:pP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zh-TW" altLang="zh-TW" sz="2000" dirty="0" smtClean="0">
                <a:latin typeface="Times New Roman" pitchFamily="18" charset="0"/>
                <a:cs typeface="Times New Roman" pitchFamily="18" charset="0"/>
              </a:rPr>
              <a:t>對於</a:t>
            </a:r>
            <a:r>
              <a:rPr lang="zh-TW" altLang="zh-TW" sz="2000" dirty="0">
                <a:latin typeface="Times New Roman" pitchFamily="18" charset="0"/>
                <a:cs typeface="Times New Roman" pitchFamily="18" charset="0"/>
              </a:rPr>
              <a:t>同父異母的哥哥百般為難，</a:t>
            </a:r>
            <a:endParaRPr lang="en-US" altLang="zh-TW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000"/>
              </a:lnSpc>
            </a:pP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wata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ko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pisapadek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nira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ngaay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aca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mitengil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sowal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malalok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matayal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koya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kaka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ts val="3000"/>
              </a:lnSpc>
            </a:pP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zh-TW" altLang="zh-TW" sz="2000" dirty="0" smtClean="0">
                <a:latin typeface="Times New Roman" pitchFamily="18" charset="0"/>
                <a:cs typeface="Times New Roman" pitchFamily="18" charset="0"/>
              </a:rPr>
              <a:t>乖巧</a:t>
            </a:r>
            <a:r>
              <a:rPr lang="zh-TW" altLang="zh-TW" sz="2000" dirty="0">
                <a:latin typeface="Times New Roman" pitchFamily="18" charset="0"/>
                <a:cs typeface="Times New Roman" pitchFamily="18" charset="0"/>
              </a:rPr>
              <a:t>聽話的哥哥努力工作，</a:t>
            </a:r>
            <a:endParaRPr lang="en-US" altLang="zh-TW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000"/>
              </a:lnSpc>
            </a:pP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sini'adaen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ko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faloco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'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noya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safa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pakanengneng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roray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no kaka, </a:t>
            </a:r>
            <a:endParaRPr lang="en-US" altLang="zh-TW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000"/>
              </a:lnSpc>
            </a:pP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zh-TW" altLang="zh-TW" sz="2000" dirty="0" smtClean="0">
                <a:latin typeface="Times New Roman" pitchFamily="18" charset="0"/>
                <a:cs typeface="Times New Roman" pitchFamily="18" charset="0"/>
              </a:rPr>
              <a:t>弟弟</a:t>
            </a:r>
            <a:r>
              <a:rPr lang="zh-TW" altLang="zh-TW" sz="2000" dirty="0">
                <a:latin typeface="Times New Roman" pitchFamily="18" charset="0"/>
                <a:cs typeface="Times New Roman" pitchFamily="18" charset="0"/>
              </a:rPr>
              <a:t>不忍心哥哥的辛勞，</a:t>
            </a:r>
            <a:endParaRPr lang="en-US" altLang="zh-TW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000"/>
              </a:lnSpc>
            </a:pPr>
            <a:r>
              <a:rPr lang="en-US" altLang="zh-TW" sz="2000" dirty="0" err="1" smtClean="0">
                <a:latin typeface="Times New Roman" pitchFamily="18" charset="0"/>
                <a:cs typeface="Times New Roman" pitchFamily="18" charset="0"/>
              </a:rPr>
              <a:t>roma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mapalo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mapacahiw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ko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'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orip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nira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pPr>
              <a:lnSpc>
                <a:spcPts val="3000"/>
              </a:lnSpc>
            </a:pP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zh-TW" altLang="zh-TW" sz="2000" dirty="0" smtClean="0">
                <a:latin typeface="Times New Roman" pitchFamily="18" charset="0"/>
                <a:cs typeface="Times New Roman" pitchFamily="18" charset="0"/>
              </a:rPr>
              <a:t>還是</a:t>
            </a:r>
            <a:r>
              <a:rPr lang="zh-TW" altLang="zh-TW" sz="2000" dirty="0">
                <a:latin typeface="Times New Roman" pitchFamily="18" charset="0"/>
                <a:cs typeface="Times New Roman" pitchFamily="18" charset="0"/>
              </a:rPr>
              <a:t>不時被繼母毒打挨餓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zh-TW" altLang="zh-TW" sz="2000" dirty="0">
                <a:latin typeface="Times New Roman" pitchFamily="18" charset="0"/>
                <a:cs typeface="Times New Roman" pitchFamily="18" charset="0"/>
              </a:rPr>
              <a:t>」</a:t>
            </a:r>
          </a:p>
          <a:p>
            <a:pPr>
              <a:lnSpc>
                <a:spcPts val="3000"/>
              </a:lnSpc>
            </a:pP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1560" y="34623"/>
            <a:ext cx="3924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2000" dirty="0" err="1" smtClean="0">
                <a:latin typeface="Times New Roman" pitchFamily="18" charset="0"/>
                <a:cs typeface="Times New Roman" pitchFamily="18" charset="0"/>
              </a:rPr>
              <a:t>ko-ko</a:t>
            </a:r>
            <a:r>
              <a:rPr lang="zh-TW" altLang="zh-TW" sz="2000" dirty="0">
                <a:latin typeface="Times New Roman" pitchFamily="18" charset="0"/>
                <a:cs typeface="Times New Roman" pitchFamily="18" charset="0"/>
              </a:rPr>
              <a:t>鳥的</a:t>
            </a:r>
            <a:r>
              <a:rPr lang="zh-TW" altLang="zh-TW" sz="2000" dirty="0" smtClean="0">
                <a:latin typeface="Times New Roman" pitchFamily="18" charset="0"/>
                <a:cs typeface="Times New Roman" pitchFamily="18" charset="0"/>
              </a:rPr>
              <a:t>呼喚</a:t>
            </a:r>
            <a:endParaRPr lang="zh-TW" altLang="zh-TW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047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651"/>
    </mc:Choice>
    <mc:Fallback xmlns="">
      <p:transition spd="slow" advTm="121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3608" y="1366052"/>
            <a:ext cx="21602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err="1" smtClean="0">
                <a:latin typeface="Times New Roman" pitchFamily="18" charset="0"/>
                <a:cs typeface="Times New Roman" pitchFamily="18" charset="0"/>
              </a:rPr>
              <a:t>Pitahidang</a:t>
            </a:r>
            <a:endParaRPr lang="en-US" altLang="zh-TW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zh-TW" altLang="zh-TW" sz="2400" dirty="0" smtClean="0">
                <a:latin typeface="Times New Roman" pitchFamily="18" charset="0"/>
                <a:cs typeface="Times New Roman" pitchFamily="18" charset="0"/>
              </a:rPr>
              <a:t>呼喚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zh-TW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59928" y="2421567"/>
            <a:ext cx="1543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 '</a:t>
            </a:r>
            <a:r>
              <a:rPr lang="en-US" altLang="zh-TW" sz="2400" dirty="0" err="1" smtClean="0">
                <a:latin typeface="Times New Roman" pitchFamily="18" charset="0"/>
                <a:cs typeface="Times New Roman" pitchFamily="18" charset="0"/>
              </a:rPr>
              <a:t>ayam</a:t>
            </a:r>
            <a:endParaRPr lang="en-US" altLang="zh-TW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zh-TW" altLang="zh-TW" sz="2400" dirty="0" smtClean="0">
                <a:latin typeface="Times New Roman" pitchFamily="18" charset="0"/>
                <a:cs typeface="Times New Roman" pitchFamily="18" charset="0"/>
              </a:rPr>
              <a:t>鳥</a:t>
            </a:r>
            <a:endParaRPr lang="zh-TW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5912" y="3660641"/>
            <a:ext cx="18359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padek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ina</a:t>
            </a:r>
            <a:endParaRPr lang="zh-TW" altLang="zh-TW" sz="24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zh-TW" altLang="zh-TW" sz="2400" dirty="0">
                <a:latin typeface="Times New Roman" pitchFamily="18" charset="0"/>
                <a:cs typeface="Times New Roman" pitchFamily="18" charset="0"/>
              </a:rPr>
              <a:t>後母</a:t>
            </a:r>
          </a:p>
        </p:txBody>
      </p:sp>
      <p:sp>
        <p:nvSpPr>
          <p:cNvPr id="5" name="矩形 4"/>
          <p:cNvSpPr/>
          <p:nvPr/>
        </p:nvSpPr>
        <p:spPr>
          <a:xfrm>
            <a:off x="536651" y="5452240"/>
            <a:ext cx="2806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 smtClean="0">
                <a:latin typeface="Times New Roman" pitchFamily="18" charset="0"/>
                <a:cs typeface="Times New Roman" pitchFamily="18" charset="0"/>
              </a:rPr>
              <a:t>tadamakaomi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‘</a:t>
            </a:r>
          </a:p>
          <a:p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zh-TW" altLang="zh-TW" sz="2400" dirty="0" smtClean="0">
                <a:latin typeface="Times New Roman" pitchFamily="18" charset="0"/>
                <a:cs typeface="Times New Roman" pitchFamily="18" charset="0"/>
              </a:rPr>
              <a:t>寵愛</a:t>
            </a:r>
            <a:r>
              <a:rPr lang="zh-TW" altLang="zh-TW" sz="2400" dirty="0">
                <a:latin typeface="Times New Roman" pitchFamily="18" charset="0"/>
                <a:cs typeface="Times New Roman" pitchFamily="18" charset="0"/>
              </a:rPr>
              <a:t>有加</a:t>
            </a:r>
            <a:endParaRPr lang="zh-TW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04191" y="689953"/>
            <a:ext cx="14088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malalok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勤勞</a:t>
            </a:r>
            <a:endParaRPr lang="zh-TW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43442" y="2077930"/>
            <a:ext cx="21646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err="1" smtClean="0">
                <a:latin typeface="Times New Roman" pitchFamily="18" charset="0"/>
                <a:cs typeface="Times New Roman" pitchFamily="18" charset="0"/>
              </a:rPr>
              <a:t>matayal</a:t>
            </a:r>
            <a:endParaRPr lang="en-US" altLang="zh-TW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zh-TW" altLang="en-US" sz="2400" dirty="0">
                <a:latin typeface="Times New Roman" pitchFamily="18" charset="0"/>
                <a:cs typeface="Times New Roman" pitchFamily="18" charset="0"/>
              </a:rPr>
              <a:t>工作</a:t>
            </a:r>
          </a:p>
        </p:txBody>
      </p:sp>
      <p:sp>
        <p:nvSpPr>
          <p:cNvPr id="8" name="矩形 7"/>
          <p:cNvSpPr/>
          <p:nvPr/>
        </p:nvSpPr>
        <p:spPr>
          <a:xfrm>
            <a:off x="3791015" y="3648169"/>
            <a:ext cx="1635162" cy="843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err="1" smtClean="0">
                <a:latin typeface="Times New Roman" pitchFamily="18" charset="0"/>
                <a:cs typeface="Times New Roman" pitchFamily="18" charset="0"/>
              </a:rPr>
              <a:t>roray</a:t>
            </a:r>
            <a:endParaRPr lang="en-US" altLang="zh-TW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zh-TW" altLang="zh-TW" sz="2400" dirty="0" smtClean="0">
                <a:latin typeface="Times New Roman" pitchFamily="18" charset="0"/>
                <a:cs typeface="Times New Roman" pitchFamily="18" charset="0"/>
              </a:rPr>
              <a:t>辛勞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zh-TW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44208" y="535055"/>
            <a:ext cx="1944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TW" sz="2400" dirty="0" err="1" smtClean="0">
                <a:latin typeface="Times New Roman" pitchFamily="18" charset="0"/>
                <a:cs typeface="Times New Roman" pitchFamily="18" charset="0"/>
              </a:rPr>
              <a:t>apalo</a:t>
            </a:r>
            <a:endParaRPr lang="en-US" altLang="zh-TW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  被</a:t>
            </a:r>
            <a:r>
              <a:rPr lang="zh-TW" altLang="zh-TW" sz="2400" dirty="0" smtClean="0">
                <a:latin typeface="Times New Roman" pitchFamily="18" charset="0"/>
                <a:cs typeface="Times New Roman" pitchFamily="18" charset="0"/>
              </a:rPr>
              <a:t>打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zh-TW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084168" y="1964656"/>
            <a:ext cx="1944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TW" sz="2400" dirty="0" err="1" smtClean="0">
                <a:latin typeface="Times New Roman" pitchFamily="18" charset="0"/>
                <a:cs typeface="Times New Roman" pitchFamily="18" charset="0"/>
              </a:rPr>
              <a:t>apacahiw</a:t>
            </a:r>
            <a:endParaRPr lang="en-US" altLang="zh-TW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zh-TW" altLang="zh-TW" sz="2400" dirty="0" smtClean="0">
                <a:latin typeface="Times New Roman" pitchFamily="18" charset="0"/>
                <a:cs typeface="Times New Roman" pitchFamily="18" charset="0"/>
              </a:rPr>
              <a:t>挨餓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zh-TW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74182" y="3806485"/>
            <a:ext cx="2025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2400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TW" sz="2400" dirty="0" err="1" smtClean="0">
                <a:latin typeface="Times New Roman" pitchFamily="18" charset="0"/>
                <a:cs typeface="Times New Roman" pitchFamily="18" charset="0"/>
              </a:rPr>
              <a:t>cahiw</a:t>
            </a:r>
            <a:endParaRPr lang="zh-TW" altLang="zh-TW" sz="24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zh-TW" altLang="zh-TW" sz="2400" dirty="0" smtClean="0">
                <a:latin typeface="Times New Roman" pitchFamily="18" charset="0"/>
                <a:cs typeface="Times New Roman" pitchFamily="18" charset="0"/>
              </a:rPr>
              <a:t>餓</a:t>
            </a:r>
            <a:r>
              <a:rPr lang="zh-TW" altLang="zh-TW" sz="2400" dirty="0">
                <a:latin typeface="Times New Roman" pitchFamily="18" charset="0"/>
                <a:cs typeface="Times New Roman" pitchFamily="18" charset="0"/>
              </a:rPr>
              <a:t>肚子</a:t>
            </a:r>
          </a:p>
        </p:txBody>
      </p:sp>
      <p:sp>
        <p:nvSpPr>
          <p:cNvPr id="12" name="矩形 11"/>
          <p:cNvSpPr/>
          <p:nvPr/>
        </p:nvSpPr>
        <p:spPr>
          <a:xfrm>
            <a:off x="5751004" y="5301208"/>
            <a:ext cx="22053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mitengilay</a:t>
            </a:r>
            <a:endParaRPr lang="zh-TW" altLang="zh-TW" sz="24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zh-TW" altLang="zh-TW" sz="2400" dirty="0">
                <a:latin typeface="Times New Roman" pitchFamily="18" charset="0"/>
                <a:cs typeface="Times New Roman" pitchFamily="18" charset="0"/>
              </a:rPr>
              <a:t>聽話</a:t>
            </a:r>
          </a:p>
        </p:txBody>
      </p:sp>
      <p:sp>
        <p:nvSpPr>
          <p:cNvPr id="13" name="矩形 12"/>
          <p:cNvSpPr/>
          <p:nvPr/>
        </p:nvSpPr>
        <p:spPr>
          <a:xfrm>
            <a:off x="3062197" y="5157192"/>
            <a:ext cx="2574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sini’ada</a:t>
            </a:r>
            <a:endParaRPr lang="en-US" altLang="zh-TW" sz="24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zh-TW" altLang="en-US" sz="2400" dirty="0">
                <a:latin typeface="Times New Roman" pitchFamily="18" charset="0"/>
                <a:cs typeface="Times New Roman" pitchFamily="18" charset="0"/>
              </a:rPr>
              <a:t>心疼可憐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42669" y="180653"/>
            <a:ext cx="1620957" cy="52322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latin typeface="Times New Roman" pitchFamily="18" charset="0"/>
                <a:cs typeface="Times New Roman" pitchFamily="18" charset="0"/>
              </a:rPr>
              <a:t>單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詞練習</a:t>
            </a:r>
            <a:endParaRPr lang="zh-TW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音訊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73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77"/>
    </mc:Choice>
    <mc:Fallback xmlns="">
      <p:transition spd="slow" advTm="54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15816" y="219998"/>
            <a:ext cx="4968552" cy="6290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altLang="zh-TW" dirty="0"/>
              <a:t>1.</a:t>
            </a:r>
          </a:p>
          <a:p>
            <a:pPr fontAlgn="t">
              <a:lnSpc>
                <a:spcPct val="150000"/>
              </a:lnSpc>
            </a:pPr>
            <a:r>
              <a:rPr lang="en-US" altLang="zh-TW" b="1" dirty="0" err="1"/>
              <a:t>tada</a:t>
            </a:r>
            <a:r>
              <a:rPr lang="en-US" altLang="zh-TW" b="1" dirty="0"/>
              <a:t> </a:t>
            </a:r>
            <a:r>
              <a:rPr lang="en-US" altLang="zh-TW" b="1" dirty="0" err="1"/>
              <a:t>mitengilay</a:t>
            </a:r>
            <a:endParaRPr lang="en-US" altLang="zh-TW" b="1" dirty="0"/>
          </a:p>
          <a:p>
            <a:pPr fontAlgn="t">
              <a:lnSpc>
                <a:spcPct val="150000"/>
              </a:lnSpc>
            </a:pPr>
            <a:r>
              <a:rPr lang="zh-TW" altLang="en-US" b="1" dirty="0"/>
              <a:t>乖巧聽話</a:t>
            </a:r>
          </a:p>
          <a:p>
            <a:pPr fontAlgn="t">
              <a:lnSpc>
                <a:spcPct val="150000"/>
              </a:lnSpc>
            </a:pPr>
            <a:r>
              <a:rPr lang="en-US" altLang="zh-TW" dirty="0"/>
              <a:t>Tada </a:t>
            </a:r>
            <a:r>
              <a:rPr lang="en-US" altLang="zh-TW" dirty="0" err="1"/>
              <a:t>mitengilay</a:t>
            </a:r>
            <a:r>
              <a:rPr lang="en-US" altLang="zh-TW" dirty="0"/>
              <a:t> to </a:t>
            </a:r>
            <a:r>
              <a:rPr lang="en-US" altLang="zh-TW" dirty="0" err="1"/>
              <a:t>sowal</a:t>
            </a:r>
            <a:r>
              <a:rPr lang="en-US" altLang="zh-TW" dirty="0"/>
              <a:t> </a:t>
            </a:r>
            <a:r>
              <a:rPr lang="en-US" altLang="zh-TW" dirty="0" err="1"/>
              <a:t>ko</a:t>
            </a:r>
            <a:r>
              <a:rPr lang="en-US" altLang="zh-TW" dirty="0"/>
              <a:t> </a:t>
            </a:r>
            <a:r>
              <a:rPr lang="en-US" altLang="zh-TW" dirty="0" err="1"/>
              <a:t>fafahiyan</a:t>
            </a:r>
            <a:r>
              <a:rPr lang="en-US" altLang="zh-TW" dirty="0"/>
              <a:t> a </a:t>
            </a:r>
            <a:r>
              <a:rPr lang="en-US" altLang="zh-TW" dirty="0" err="1"/>
              <a:t>safa</a:t>
            </a:r>
            <a:r>
              <a:rPr lang="en-US" altLang="zh-TW" dirty="0"/>
              <a:t>.</a:t>
            </a:r>
            <a:br>
              <a:rPr lang="en-US" altLang="zh-TW" dirty="0"/>
            </a:br>
            <a:r>
              <a:rPr lang="zh-TW" altLang="en-US" dirty="0"/>
              <a:t>妹妹是個非常乖巧聽話的孩子。</a:t>
            </a:r>
          </a:p>
          <a:p>
            <a:pPr fontAlgn="t">
              <a:lnSpc>
                <a:spcPct val="150000"/>
              </a:lnSpc>
            </a:pPr>
            <a:r>
              <a:rPr lang="en-US" altLang="zh-TW" dirty="0"/>
              <a:t>2.</a:t>
            </a:r>
          </a:p>
          <a:p>
            <a:pPr fontAlgn="t">
              <a:lnSpc>
                <a:spcPct val="150000"/>
              </a:lnSpc>
            </a:pPr>
            <a:r>
              <a:rPr lang="en-US" altLang="zh-TW" b="1" dirty="0" err="1"/>
              <a:t>tatayalen</a:t>
            </a:r>
            <a:r>
              <a:rPr lang="en-US" altLang="zh-TW" b="1" dirty="0"/>
              <a:t> no </a:t>
            </a:r>
            <a:r>
              <a:rPr lang="en-US" altLang="zh-TW" b="1" dirty="0" err="1"/>
              <a:t>mako</a:t>
            </a:r>
            <a:endParaRPr lang="en-US" altLang="zh-TW" b="1" dirty="0"/>
          </a:p>
          <a:p>
            <a:pPr fontAlgn="t">
              <a:lnSpc>
                <a:spcPct val="150000"/>
              </a:lnSpc>
            </a:pPr>
            <a:r>
              <a:rPr lang="zh-TW" altLang="en-US" b="1" dirty="0"/>
              <a:t>我的工作</a:t>
            </a:r>
            <a:r>
              <a:rPr lang="en-US" altLang="zh-TW" b="1" dirty="0"/>
              <a:t>(</a:t>
            </a:r>
            <a:r>
              <a:rPr lang="zh-TW" altLang="en-US" b="1" dirty="0"/>
              <a:t>職責</a:t>
            </a:r>
            <a:r>
              <a:rPr lang="en-US" altLang="zh-TW" b="1" dirty="0"/>
              <a:t>)</a:t>
            </a:r>
          </a:p>
          <a:p>
            <a:pPr fontAlgn="t">
              <a:lnSpc>
                <a:spcPct val="150000"/>
              </a:lnSpc>
            </a:pPr>
            <a:r>
              <a:rPr lang="en-US" altLang="zh-TW" dirty="0"/>
              <a:t>O </a:t>
            </a:r>
            <a:r>
              <a:rPr lang="en-US" altLang="zh-TW" dirty="0" err="1"/>
              <a:t>tatayalen</a:t>
            </a:r>
            <a:r>
              <a:rPr lang="en-US" altLang="zh-TW" dirty="0"/>
              <a:t> no </a:t>
            </a:r>
            <a:r>
              <a:rPr lang="en-US" altLang="zh-TW" dirty="0" err="1"/>
              <a:t>mako</a:t>
            </a:r>
            <a:r>
              <a:rPr lang="en-US" altLang="zh-TW" dirty="0"/>
              <a:t> </a:t>
            </a:r>
            <a:r>
              <a:rPr lang="en-US" altLang="zh-TW" dirty="0" err="1"/>
              <a:t>koni</a:t>
            </a:r>
            <a:r>
              <a:rPr lang="en-US" altLang="zh-TW" dirty="0"/>
              <a:t> </a:t>
            </a:r>
            <a:r>
              <a:rPr lang="en-US" altLang="zh-TW" dirty="0" err="1"/>
              <a:t>anini</a:t>
            </a:r>
            <a:r>
              <a:rPr lang="en-US" altLang="zh-TW" dirty="0"/>
              <a:t> </a:t>
            </a:r>
            <a:r>
              <a:rPr lang="en-US" altLang="zh-TW" dirty="0" err="1"/>
              <a:t>romi'ad</a:t>
            </a:r>
            <a:r>
              <a:rPr lang="en-US" altLang="zh-TW" dirty="0"/>
              <a:t>.</a:t>
            </a:r>
            <a:br>
              <a:rPr lang="en-US" altLang="zh-TW" dirty="0"/>
            </a:br>
            <a:r>
              <a:rPr lang="zh-TW" altLang="en-US" dirty="0"/>
              <a:t>這是我今天要完成的工作。</a:t>
            </a:r>
          </a:p>
          <a:p>
            <a:pPr fontAlgn="t">
              <a:lnSpc>
                <a:spcPct val="150000"/>
              </a:lnSpc>
            </a:pPr>
            <a:r>
              <a:rPr lang="en-US" altLang="zh-TW" dirty="0"/>
              <a:t>3.</a:t>
            </a:r>
          </a:p>
          <a:p>
            <a:pPr fontAlgn="t">
              <a:lnSpc>
                <a:spcPct val="150000"/>
              </a:lnSpc>
            </a:pPr>
            <a:r>
              <a:rPr lang="en-US" altLang="zh-TW" b="1" dirty="0" err="1"/>
              <a:t>masasiolah</a:t>
            </a:r>
            <a:r>
              <a:rPr lang="en-US" altLang="zh-TW" b="1" dirty="0"/>
              <a:t> </a:t>
            </a:r>
            <a:r>
              <a:rPr lang="en-US" altLang="zh-TW" b="1" dirty="0" err="1"/>
              <a:t>kita</a:t>
            </a:r>
            <a:endParaRPr lang="en-US" altLang="zh-TW" b="1" dirty="0"/>
          </a:p>
          <a:p>
            <a:pPr fontAlgn="t">
              <a:lnSpc>
                <a:spcPct val="150000"/>
              </a:lnSpc>
            </a:pPr>
            <a:r>
              <a:rPr lang="zh-TW" altLang="en-US" b="1" dirty="0"/>
              <a:t>我們要相親相愛</a:t>
            </a:r>
          </a:p>
          <a:p>
            <a:pPr fontAlgn="t">
              <a:lnSpc>
                <a:spcPct val="150000"/>
              </a:lnSpc>
            </a:pPr>
            <a:r>
              <a:rPr lang="en-US" altLang="zh-TW" dirty="0" err="1" smtClean="0"/>
              <a:t>Masasiolaolah</a:t>
            </a:r>
            <a:r>
              <a:rPr lang="en-US" altLang="zh-TW" dirty="0" smtClean="0"/>
              <a:t> </a:t>
            </a:r>
            <a:r>
              <a:rPr lang="en-US" altLang="zh-TW" dirty="0" err="1"/>
              <a:t>kita</a:t>
            </a:r>
            <a:r>
              <a:rPr lang="en-US" altLang="zh-TW" dirty="0"/>
              <a:t> </a:t>
            </a:r>
            <a:r>
              <a:rPr lang="en-US" altLang="zh-TW" dirty="0" err="1"/>
              <a:t>malakaka</a:t>
            </a:r>
            <a:r>
              <a:rPr lang="en-US" altLang="zh-TW" dirty="0"/>
              <a:t>.</a:t>
            </a:r>
            <a:br>
              <a:rPr lang="en-US" altLang="zh-TW" dirty="0"/>
            </a:br>
            <a:r>
              <a:rPr lang="zh-TW" altLang="en-US" dirty="0"/>
              <a:t>我們兄弟姊妹要相親相愛。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07504" y="219998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延伸學習</a:t>
            </a:r>
            <a:r>
              <a:rPr lang="en-US" altLang="zh-TW" dirty="0" smtClean="0"/>
              <a:t>-</a:t>
            </a:r>
            <a:r>
              <a:rPr lang="zh-TW" altLang="en-US" dirty="0" smtClean="0"/>
              <a:t>句型練習</a:t>
            </a:r>
            <a:endParaRPr lang="zh-TW" altLang="en-US" dirty="0"/>
          </a:p>
        </p:txBody>
      </p:sp>
      <p:pic>
        <p:nvPicPr>
          <p:cNvPr id="6" name="音訊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16"/>
    </mc:Choice>
    <mc:Fallback xmlns="">
      <p:transition spd="slow" advTm="81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79512" y="233094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2000" dirty="0" err="1" smtClean="0">
                <a:latin typeface="Times New Roman" pitchFamily="18" charset="0"/>
                <a:cs typeface="Times New Roman" pitchFamily="18" charset="0"/>
              </a:rPr>
              <a:t>ko-ko</a:t>
            </a:r>
            <a:r>
              <a:rPr lang="zh-TW" altLang="zh-TW" sz="2000" dirty="0" smtClean="0">
                <a:latin typeface="Times New Roman" pitchFamily="18" charset="0"/>
                <a:cs typeface="Times New Roman" pitchFamily="18" charset="0"/>
              </a:rPr>
              <a:t>鳥</a:t>
            </a:r>
            <a:r>
              <a:rPr lang="zh-TW" altLang="zh-TW" sz="2000" dirty="0" smtClean="0">
                <a:latin typeface="Times New Roman" pitchFamily="18" charset="0"/>
                <a:cs typeface="Times New Roman" pitchFamily="18" charset="0"/>
              </a:rPr>
              <a:t>的呼喚</a:t>
            </a:r>
            <a:endParaRPr lang="zh-TW" altLang="zh-TW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483768" y="836712"/>
            <a:ext cx="6414675" cy="5078313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smtClean="0">
                <a:latin typeface="Times New Roman" pitchFamily="18" charset="0"/>
                <a:cs typeface="Times New Roman" pitchFamily="18" charset="0"/>
              </a:rPr>
              <a:t>Ko-ko-ko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saan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tata'ak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matengil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ko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soni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'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ayam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mato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mitahidangay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miceli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' to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safa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nira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safaaw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.....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safaaw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mato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sanay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Pasowal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ci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ina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Itiya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ho!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ira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ko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cecay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padek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ina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TW" sz="2400" dirty="0" err="1" smtClean="0">
                <a:latin typeface="Times New Roman" pitchFamily="18" charset="0"/>
                <a:cs typeface="Times New Roman" pitchFamily="18" charset="0"/>
              </a:rPr>
              <a:t>tadamakaomi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' to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wawa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nira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pakayni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toya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kaka o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romaay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ko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ina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wata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ko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pisapadek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nira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ngaay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aca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mitengil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sowal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malalok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matayal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koya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kaka,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sini'adaen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ko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faloco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'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noya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safa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pakanengneng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roray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no kaka,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roma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mapalo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mapacahiw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ko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'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orip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nira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.”</a:t>
            </a:r>
            <a:endParaRPr lang="zh-TW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圖片 8" descr="http://taipei.pqwasan.org.tw/material/story/pic/1-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2376264" cy="1728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7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12"/>
    </mc:Choice>
    <mc:Fallback xmlns="">
      <p:transition spd="slow" advTm="74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0.8|7.3|4|10.4|5.1|7.9|5.4|5.2|4.5|6.7|5.7|13.2|5.3|9.7|4.6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4.1|3.2|4.2|4.7|3.1|2.5|3|5.5|3.5|4.3|4.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暗香撲面">
  <a:themeElements>
    <a:clrScheme name="暗香撲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暗香撲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暗香撲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268</TotalTime>
  <Words>549</Words>
  <Application>Microsoft Office PowerPoint</Application>
  <PresentationFormat>如螢幕大小 (4:3)</PresentationFormat>
  <Paragraphs>82</Paragraphs>
  <Slides>10</Slides>
  <Notes>4</Notes>
  <HiddenSlides>0</HiddenSlides>
  <MMClips>10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1" baseType="lpstr">
      <vt:lpstr>暗香撲面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bcz</dc:creator>
  <cp:lastModifiedBy>bcz</cp:lastModifiedBy>
  <cp:revision>49</cp:revision>
  <cp:lastPrinted>2022-05-05T14:39:07Z</cp:lastPrinted>
  <dcterms:created xsi:type="dcterms:W3CDTF">2022-05-05T14:27:20Z</dcterms:created>
  <dcterms:modified xsi:type="dcterms:W3CDTF">2022-05-11T07:05:19Z</dcterms:modified>
</cp:coreProperties>
</file>