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69" r:id="rId4"/>
    <p:sldId id="271" r:id="rId5"/>
    <p:sldId id="270" r:id="rId6"/>
    <p:sldId id="272" r:id="rId7"/>
    <p:sldId id="273" r:id="rId8"/>
    <p:sldId id="274" r:id="rId9"/>
    <p:sldId id="28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iYKA7CGFG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oWPxCTHba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e7Wd-VaMg&amp;list=PLY9wO912OBjR4RCFuHNb0KYhcaTytB2I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B741B1-7A29-467E-AFD9-B473ADD1A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95" y="1298448"/>
            <a:ext cx="8407154" cy="3255264"/>
          </a:xfrm>
        </p:spPr>
        <p:txBody>
          <a:bodyPr/>
          <a:lstStyle/>
          <a:p>
            <a:pPr algn="ctr"/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鈺婕老師的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線上體育課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一年級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7E36DE9-1387-4267-8FEA-032082504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在家也要動起來</a:t>
            </a:r>
            <a:endParaRPr lang="en-US" altLang="zh-TW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回到學校後會驗收跳跳繩唷</a:t>
            </a:r>
            <a:endParaRPr lang="en-US" altLang="zh-TW" sz="9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36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91FCF-4B19-49B9-91C9-5E72855C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緩和運動伸展操（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5</a:t>
            </a: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分鐘）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98E7E4-C130-4BE3-AFF1-06A8CAF6F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透過下方連接影片進行緩和伸展操，完成後記得補充水分唷</a:t>
            </a:r>
            <a:endParaRPr lang="en-US" altLang="zh-TW" sz="28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  <a:hlinkClick r:id="rId2"/>
            </a:endParaRPr>
          </a:p>
          <a:p>
            <a:r>
              <a:rPr lang="en-US" altLang="zh-TW" dirty="0">
                <a:hlinkClick r:id="rId2"/>
              </a:rPr>
              <a:t>https://www.youtube.com/watch?v=kiYKA7CGFGk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420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B872A-748D-4102-B159-704B99144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93477" cy="4601183"/>
          </a:xfrm>
        </p:spPr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每次課程皆會進行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4F3957-E060-4EE1-AB1F-584509DD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866" y="1629493"/>
            <a:ext cx="7185732" cy="3589869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lnSpc>
                <a:spcPct val="220000"/>
              </a:lnSpc>
              <a:buFont typeface="+mj-lt"/>
              <a:buAutoNum type="arabicPeriod"/>
            </a:pPr>
            <a:r>
              <a:rPr lang="zh-TW" altLang="en-US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伸展操</a:t>
            </a:r>
            <a:r>
              <a:rPr lang="en-US" altLang="zh-TW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(5</a:t>
            </a:r>
            <a:r>
              <a:rPr lang="zh-TW" altLang="en-US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</a:t>
            </a:r>
            <a:r>
              <a:rPr lang="en-US" altLang="zh-TW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)</a:t>
            </a:r>
          </a:p>
          <a:p>
            <a:pPr marL="457200" indent="-457200">
              <a:lnSpc>
                <a:spcPct val="220000"/>
              </a:lnSpc>
              <a:buFont typeface="+mj-lt"/>
              <a:buAutoNum type="arabicPeriod"/>
            </a:pPr>
            <a:r>
              <a:rPr lang="zh-TW" altLang="en-US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動態暖身</a:t>
            </a:r>
            <a:r>
              <a:rPr lang="en-US" altLang="zh-TW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(10</a:t>
            </a:r>
            <a:r>
              <a:rPr lang="zh-TW" altLang="en-US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分鐘，包含休息時間</a:t>
            </a:r>
            <a:r>
              <a:rPr lang="en-US" altLang="zh-TW" sz="62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)</a:t>
            </a:r>
          </a:p>
          <a:p>
            <a:pPr marL="457200" indent="-457200">
              <a:lnSpc>
                <a:spcPct val="220000"/>
              </a:lnSpc>
              <a:buFont typeface="+mj-lt"/>
              <a:buAutoNum type="arabicPeriod"/>
            </a:pPr>
            <a:r>
              <a:rPr lang="zh-TW" altLang="en-US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主活動</a:t>
            </a:r>
            <a:r>
              <a:rPr lang="en-US" altLang="zh-TW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(20</a:t>
            </a:r>
            <a:r>
              <a:rPr lang="zh-TW" altLang="en-US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</a:t>
            </a:r>
            <a:r>
              <a:rPr lang="en-US" altLang="zh-TW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)</a:t>
            </a:r>
            <a:r>
              <a:rPr lang="zh-TW" altLang="en-US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包含作業製作</a:t>
            </a:r>
            <a:endParaRPr lang="en-US" altLang="zh-TW" sz="63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pPr marL="457200" indent="-457200">
              <a:lnSpc>
                <a:spcPct val="220000"/>
              </a:lnSpc>
              <a:buFont typeface="+mj-lt"/>
              <a:buAutoNum type="arabicPeriod"/>
            </a:pPr>
            <a:r>
              <a:rPr lang="zh-TW" altLang="en-US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緩和運動</a:t>
            </a:r>
            <a:r>
              <a:rPr lang="en-US" altLang="zh-TW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(5)</a:t>
            </a:r>
            <a:r>
              <a:rPr lang="zh-TW" altLang="en-US" sz="63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</a:t>
            </a:r>
            <a:endParaRPr lang="en-US" altLang="zh-TW" sz="63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B741B1-7A29-467E-AFD9-B473ADD1A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第二週第一堂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7E36DE9-1387-4267-8FEA-032082504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除了運動之外，還要注意飲食唷</a:t>
            </a:r>
          </a:p>
        </p:txBody>
      </p:sp>
    </p:spTree>
    <p:extLst>
      <p:ext uri="{BB962C8B-B14F-4D97-AF65-F5344CB8AC3E}">
        <p14:creationId xmlns:p14="http://schemas.microsoft.com/office/powerpoint/2010/main" val="3229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5F3BD6-FBDD-4403-9AD1-C3D4410B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伸展操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(5</a:t>
            </a: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)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4FFE4D-633E-4AB7-8ABC-68821F367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spc="-60" dirty="0">
                <a:solidFill>
                  <a:schemeClr val="tx1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  <a:cs typeface="+mj-cs"/>
              </a:rPr>
              <a:t>進行平日上課暖身操熱身，若忘記的同學可以 參考下方連結影片，</a:t>
            </a:r>
            <a:endParaRPr lang="en-US" altLang="zh-TW" sz="3600" spc="-60" dirty="0">
              <a:solidFill>
                <a:schemeClr val="tx1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  <a:cs typeface="+mj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zh-TW" altLang="en-US" sz="3600" spc="-60" dirty="0">
                <a:solidFill>
                  <a:schemeClr val="accent1">
                    <a:lumMod val="50000"/>
                  </a:schemeClr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  <a:cs typeface="+mj-cs"/>
              </a:rPr>
              <a:t>每個動作做四個八拍</a:t>
            </a:r>
            <a:endParaRPr lang="en-US" altLang="zh-TW" sz="3600" spc="-60" dirty="0">
              <a:solidFill>
                <a:schemeClr val="accent1">
                  <a:lumMod val="50000"/>
                </a:schemeClr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  <a:cs typeface="+mj-cs"/>
            </a:endParaRPr>
          </a:p>
          <a:p>
            <a:r>
              <a:rPr lang="zh-TW" altLang="en-US" sz="3600" spc="-60" dirty="0">
                <a:solidFill>
                  <a:schemeClr val="accent1">
                    <a:lumMod val="50000"/>
                  </a:schemeClr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  <a:cs typeface="+mj-cs"/>
              </a:rPr>
              <a:t>完成後記得補充水分唷</a:t>
            </a:r>
            <a:endParaRPr lang="en-US" altLang="zh-TW" sz="3600" spc="-60" dirty="0">
              <a:solidFill>
                <a:schemeClr val="accent1">
                  <a:lumMod val="50000"/>
                </a:schemeClr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  <a:cs typeface="+mj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altLang="zh-TW" dirty="0">
                <a:hlinkClick r:id="rId2"/>
              </a:rPr>
              <a:t>https://www.youtube.com/watch?v=SoWPxCTHbaA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134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21DFCF-0E62-473E-B9F0-037FD95A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動態暖身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(10</a:t>
            </a: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分鐘，包含休息時間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)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BEFB6-0578-402F-AF86-A95A6F41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配合音樂完成動態的暖身運動，可以多練習，希望今天可以更加熟悉動作唷</a:t>
            </a:r>
            <a:endParaRPr lang="en-US" altLang="zh-TW" sz="24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  <a:hlinkClick r:id="rId2"/>
            </a:endParaRPr>
          </a:p>
          <a:p>
            <a:r>
              <a:rPr lang="en-US" altLang="zh-TW" dirty="0">
                <a:hlinkClick r:id="rId2"/>
              </a:rPr>
              <a:t>https://www.youtube.com/watch?v=dge7Wd-VaMg&amp;list=PLY9wO912OBjR4RCFuHNb0KYhcaTytB2IX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57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079CD0-3AC5-4E2D-8049-FE7787F7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跳繩伸展操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zh-TW" altLang="en-US" dirty="0">
                <a:latin typeface="+mn-ea"/>
                <a:ea typeface="+mn-ea"/>
              </a:rPr>
              <a:t>（</a:t>
            </a:r>
            <a:r>
              <a:rPr lang="en-US" altLang="zh-TW" dirty="0">
                <a:latin typeface="+mn-ea"/>
                <a:ea typeface="+mn-ea"/>
              </a:rPr>
              <a:t>5</a:t>
            </a:r>
            <a:r>
              <a:rPr lang="zh-TW" altLang="en-US" dirty="0">
                <a:latin typeface="+mn-ea"/>
                <a:ea typeface="+mn-ea"/>
              </a:rPr>
              <a:t>分鐘）</a:t>
            </a:r>
            <a:br>
              <a:rPr lang="zh-TW" altLang="en-US" dirty="0">
                <a:latin typeface="+mn-ea"/>
                <a:ea typeface="+mn-ea"/>
              </a:rPr>
            </a:b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A04DFE-912A-432B-BE46-4F803D75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588" y="631497"/>
            <a:ext cx="7315200" cy="1433615"/>
          </a:xfrm>
        </p:spPr>
        <p:txBody>
          <a:bodyPr/>
          <a:lstStyle/>
          <a:p>
            <a:b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en-US" altLang="zh-TW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8</a:t>
            </a:r>
            <a: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個動作的伸展操，請每個動作練習做</a:t>
            </a:r>
            <a:r>
              <a:rPr lang="en-US" altLang="zh-TW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5-8</a:t>
            </a:r>
            <a: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次，並請家人協助拍</a:t>
            </a:r>
            <a:r>
              <a:rPr lang="en-US" altLang="zh-TW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3</a:t>
            </a:r>
            <a:r>
              <a:rPr lang="zh-TW" altLang="en-US" sz="24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個動作之照片，動作如補充資料之圖片</a:t>
            </a:r>
            <a:endParaRPr lang="en-US" altLang="zh-TW" sz="24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B68EFA-DB91-4222-BF47-55A642A8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87" y="1829214"/>
            <a:ext cx="8440291" cy="40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079CD0-3AC5-4E2D-8049-FE7787F7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跳繩伸展操</a:t>
            </a:r>
            <a:b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zh-TW" altLang="en-US" dirty="0">
                <a:latin typeface="+mn-ea"/>
                <a:ea typeface="+mn-ea"/>
              </a:rPr>
              <a:t>（</a:t>
            </a:r>
            <a:r>
              <a:rPr lang="en-US" altLang="zh-TW" dirty="0">
                <a:latin typeface="+mn-ea"/>
                <a:ea typeface="+mn-ea"/>
              </a:rPr>
              <a:t>5</a:t>
            </a:r>
            <a:r>
              <a:rPr lang="zh-TW" altLang="en-US" dirty="0">
                <a:latin typeface="+mn-ea"/>
                <a:ea typeface="+mn-ea"/>
              </a:rPr>
              <a:t>分鐘）</a:t>
            </a:r>
            <a:br>
              <a:rPr lang="zh-TW" altLang="en-US" dirty="0">
                <a:latin typeface="+mn-ea"/>
                <a:ea typeface="+mn-ea"/>
              </a:rPr>
            </a:b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A04DFE-912A-432B-BE46-4F803D75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588" y="631497"/>
            <a:ext cx="7315200" cy="1433615"/>
          </a:xfrm>
        </p:spPr>
        <p:txBody>
          <a:bodyPr/>
          <a:lstStyle/>
          <a:p>
            <a:br>
              <a:rPr lang="zh-TW" altLang="en-US" sz="2400" dirty="0"/>
            </a:br>
            <a:r>
              <a:rPr lang="en-US" altLang="zh-TW" sz="2400" dirty="0"/>
              <a:t>8</a:t>
            </a:r>
            <a:r>
              <a:rPr lang="zh-TW" altLang="en-US" sz="2400" dirty="0"/>
              <a:t>個動作的伸展操，請每個動作練習做</a:t>
            </a:r>
            <a:r>
              <a:rPr lang="en-US" altLang="zh-TW" sz="2400" dirty="0"/>
              <a:t>5-8</a:t>
            </a:r>
            <a:r>
              <a:rPr lang="zh-TW" altLang="en-US" sz="2400" dirty="0"/>
              <a:t>次，並請家人協助拍</a:t>
            </a:r>
            <a:r>
              <a:rPr lang="en-US" altLang="zh-TW" sz="2400" dirty="0"/>
              <a:t>3</a:t>
            </a:r>
            <a:r>
              <a:rPr lang="zh-TW" altLang="en-US" sz="2400" dirty="0"/>
              <a:t>個動作之照片，動作如補充資料之圖片</a:t>
            </a:r>
            <a:endParaRPr lang="en-US" altLang="zh-TW" sz="2400" dirty="0"/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20E69F-4210-4552-B75F-820D5894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784" y="1917031"/>
            <a:ext cx="8117059" cy="39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5251FC-2EA9-4F45-B150-F137C508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跳繩連續動作練習（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15</a:t>
            </a: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分鐘）</a:t>
            </a:r>
            <a:b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endParaRPr lang="zh-TW" altLang="en-US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8B95EF-B929-4CF1-BA1B-AC92CAA3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3290797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練習跳繩連續動作，要連續跳五下才算完成</a:t>
            </a:r>
            <a:endParaRPr lang="en-US" altLang="zh-TW" sz="28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若家中尚未有跳繩器材，請練習上一個單元之雙腳跳，單腳跳，以及開合跳各完成</a:t>
            </a:r>
            <a:r>
              <a:rPr lang="en-US" altLang="zh-TW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10</a:t>
            </a:r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下三個循環。</a:t>
            </a:r>
            <a:endParaRPr lang="en-US" altLang="zh-TW" sz="2800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請家人協助拍攝練習之照片一至兩張。</a:t>
            </a:r>
          </a:p>
        </p:txBody>
      </p:sp>
    </p:spTree>
    <p:extLst>
      <p:ext uri="{BB962C8B-B14F-4D97-AF65-F5344CB8AC3E}">
        <p14:creationId xmlns:p14="http://schemas.microsoft.com/office/powerpoint/2010/main" val="240243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5251FC-2EA9-4F45-B150-F137C508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跳繩連續動作練習（</a:t>
            </a:r>
            <a:r>
              <a:rPr lang="en-US" altLang="zh-TW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15</a:t>
            </a:r>
            <a: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分鐘）</a:t>
            </a:r>
            <a:br>
              <a:rPr lang="zh-TW" altLang="en-US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endParaRPr lang="zh-TW" altLang="en-US" dirty="0"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8B95EF-B929-4CF1-BA1B-AC92CAA3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755" y="515984"/>
            <a:ext cx="7696061" cy="1215705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此影片為跳繩分解示範影片，請小朋友注意周圍是否安全唷</a:t>
            </a:r>
          </a:p>
        </p:txBody>
      </p:sp>
      <p:pic>
        <p:nvPicPr>
          <p:cNvPr id="4" name="643163804.385411">
            <a:hlinkClick r:id="" action="ppaction://media"/>
            <a:extLst>
              <a:ext uri="{FF2B5EF4-FFF2-40B4-BE49-F238E27FC236}">
                <a16:creationId xmlns:a16="http://schemas.microsoft.com/office/drawing/2014/main" id="{33BB29D2-3ED4-42DC-87FD-B2F0B280F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2755" y="1826640"/>
            <a:ext cx="8076922" cy="46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框架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框架</Template>
  <TotalTime>68</TotalTime>
  <Words>389</Words>
  <Application>Microsoft Office PowerPoint</Application>
  <PresentationFormat>寬螢幕</PresentationFormat>
  <Paragraphs>31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書法中楷加框（注音一）</vt:lpstr>
      <vt:lpstr>微軟正黑體</vt:lpstr>
      <vt:lpstr>Corbel</vt:lpstr>
      <vt:lpstr>Wingdings 2</vt:lpstr>
      <vt:lpstr>框架</vt:lpstr>
      <vt:lpstr>鈺婕老師的 線上體育課 一年級</vt:lpstr>
      <vt:lpstr>每次課程皆會進行</vt:lpstr>
      <vt:lpstr>第二週第一堂</vt:lpstr>
      <vt:lpstr>伸展操 (5分鐘) </vt:lpstr>
      <vt:lpstr>動態暖身(10分鐘，包含休息時間) </vt:lpstr>
      <vt:lpstr>跳繩伸展操 （5分鐘） </vt:lpstr>
      <vt:lpstr>跳繩伸展操 （5分鐘） </vt:lpstr>
      <vt:lpstr>跳繩連續動作練習（15分鐘） </vt:lpstr>
      <vt:lpstr>跳繩連續動作練習（15分鐘） </vt:lpstr>
      <vt:lpstr>緩和運動伸展操（5分鐘）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鈺婕老師的線上體育課(一年級)</dc:title>
  <dc:creator>taes-user</dc:creator>
  <cp:lastModifiedBy>taes-user</cp:lastModifiedBy>
  <cp:revision>16</cp:revision>
  <dcterms:created xsi:type="dcterms:W3CDTF">2021-05-19T04:47:50Z</dcterms:created>
  <dcterms:modified xsi:type="dcterms:W3CDTF">2021-05-20T01:20:05Z</dcterms:modified>
</cp:coreProperties>
</file>