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62" r:id="rId4"/>
    <p:sldId id="264" r:id="rId5"/>
    <p:sldId id="263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3" d="100"/>
          <a:sy n="43" d="100"/>
        </p:scale>
        <p:origin x="1680" y="10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oWPxCTHba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ge7Wd-VaMg&amp;list=PLY9wO912OBjR4RCFuHNb0KYhcaTytB2I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f3k4zrBkG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YKA7CGFG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741B1-7A29-467E-AFD9-B473ADD1A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95" y="1298448"/>
            <a:ext cx="8407154" cy="3255264"/>
          </a:xfrm>
        </p:spPr>
        <p:txBody>
          <a:bodyPr/>
          <a:lstStyle/>
          <a:p>
            <a:pPr algn="ctr"/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鈺婕老師的</a:t>
            </a:r>
            <a:b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</a:br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線上體育課</a:t>
            </a:r>
            <a:b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</a:br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一年級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E36DE9-1387-4267-8FEA-032082504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在家也要動起來</a:t>
            </a:r>
            <a:endParaRPr lang="en-US" altLang="zh-TW" dirty="0">
              <a:latin typeface="書法中楷加框（注音一）" panose="02010609010101010101" pitchFamily="49" charset="-120"/>
              <a:ea typeface="書法中楷加框（注音一）" panose="02010609010101010101" pitchFamily="49" charset="-120"/>
            </a:endParaRPr>
          </a:p>
          <a:p>
            <a:r>
              <a:rPr lang="zh-TW" altLang="en-US" sz="24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回到學校後會驗收跳跳繩唷</a:t>
            </a:r>
            <a:endParaRPr lang="en-US" altLang="zh-TW" sz="900" dirty="0">
              <a:latin typeface="書法中楷加框（注音一）" panose="02010609010101010101" pitchFamily="49" charset="-120"/>
              <a:ea typeface="書法中楷加框（注音一）" panose="02010609010101010101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36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B872A-748D-4102-B159-704B9914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93477" cy="4601183"/>
          </a:xfrm>
        </p:spPr>
        <p:txBody>
          <a:bodyPr/>
          <a:lstStyle/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每次課程皆會進行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4F3957-E060-4EE1-AB1F-584509DDF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866" y="1629493"/>
            <a:ext cx="7185732" cy="3589869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lnSpc>
                <a:spcPct val="220000"/>
              </a:lnSpc>
              <a:buFont typeface="+mj-lt"/>
              <a:buAutoNum type="arabicPeriod"/>
            </a:pPr>
            <a:r>
              <a:rPr lang="zh-TW" altLang="en-US" sz="62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伸展操</a:t>
            </a:r>
            <a:r>
              <a:rPr lang="en-US" altLang="zh-TW" sz="62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(5</a:t>
            </a:r>
            <a:r>
              <a:rPr lang="zh-TW" altLang="en-US" sz="62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</a:t>
            </a:r>
            <a:r>
              <a:rPr lang="en-US" altLang="zh-TW" sz="62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)</a:t>
            </a:r>
          </a:p>
          <a:p>
            <a:pPr marL="457200" indent="-457200">
              <a:lnSpc>
                <a:spcPct val="220000"/>
              </a:lnSpc>
              <a:buFont typeface="+mj-lt"/>
              <a:buAutoNum type="arabicPeriod"/>
            </a:pPr>
            <a:r>
              <a:rPr lang="zh-TW" altLang="en-US" sz="62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動態暖身</a:t>
            </a:r>
            <a:r>
              <a:rPr lang="en-US" altLang="zh-TW" sz="62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(10</a:t>
            </a:r>
            <a:r>
              <a:rPr lang="zh-TW" altLang="en-US" sz="62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分鐘，包含休息時間</a:t>
            </a:r>
            <a:r>
              <a:rPr lang="en-US" altLang="zh-TW" sz="62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)</a:t>
            </a:r>
          </a:p>
          <a:p>
            <a:pPr marL="457200" indent="-457200">
              <a:lnSpc>
                <a:spcPct val="220000"/>
              </a:lnSpc>
              <a:buFont typeface="+mj-lt"/>
              <a:buAutoNum type="arabicPeriod"/>
            </a:pPr>
            <a:r>
              <a:rPr lang="zh-TW" altLang="en-US" sz="63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主活動</a:t>
            </a:r>
            <a:r>
              <a:rPr lang="en-US" altLang="zh-TW" sz="63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(20</a:t>
            </a:r>
            <a:r>
              <a:rPr lang="zh-TW" altLang="en-US" sz="63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</a:t>
            </a:r>
            <a:r>
              <a:rPr lang="en-US" altLang="zh-TW" sz="63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)</a:t>
            </a:r>
            <a:r>
              <a:rPr lang="zh-TW" altLang="en-US" sz="63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包含作業製作</a:t>
            </a:r>
            <a:endParaRPr lang="en-US" altLang="zh-TW" sz="6300" dirty="0">
              <a:latin typeface="書法中楷加框（注音一）" panose="02010609010101010101" pitchFamily="49" charset="-120"/>
              <a:ea typeface="書法中楷加框（注音一）" panose="02010609010101010101" pitchFamily="49" charset="-120"/>
            </a:endParaRPr>
          </a:p>
          <a:p>
            <a:pPr marL="457200" indent="-457200">
              <a:lnSpc>
                <a:spcPct val="220000"/>
              </a:lnSpc>
              <a:buFont typeface="+mj-lt"/>
              <a:buAutoNum type="arabicPeriod"/>
            </a:pPr>
            <a:r>
              <a:rPr lang="zh-TW" altLang="en-US" sz="63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緩和運動</a:t>
            </a:r>
            <a:r>
              <a:rPr lang="en-US" altLang="zh-TW" sz="63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(5)</a:t>
            </a:r>
            <a:r>
              <a:rPr lang="zh-TW" altLang="en-US" sz="63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</a:t>
            </a:r>
            <a:endParaRPr lang="en-US" altLang="zh-TW" sz="6300" dirty="0">
              <a:latin typeface="書法中楷加框（注音一）" panose="02010609010101010101" pitchFamily="49" charset="-120"/>
              <a:ea typeface="書法中楷加框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43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741B1-7A29-467E-AFD9-B473ADD1A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第一週第一堂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E36DE9-1387-4267-8FEA-032082504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在家還是要動起來唷</a:t>
            </a:r>
          </a:p>
        </p:txBody>
      </p:sp>
    </p:spTree>
    <p:extLst>
      <p:ext uri="{BB962C8B-B14F-4D97-AF65-F5344CB8AC3E}">
        <p14:creationId xmlns:p14="http://schemas.microsoft.com/office/powerpoint/2010/main" val="41304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5F3BD6-FBDD-4403-9AD1-C3D4410B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伸展操</a:t>
            </a:r>
            <a:b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</a:br>
            <a: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(5</a:t>
            </a:r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</a:t>
            </a:r>
            <a: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)</a:t>
            </a:r>
            <a:b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4FFE4D-633E-4AB7-8ABC-68821F367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spc="-60" dirty="0">
                <a:solidFill>
                  <a:schemeClr val="tx1"/>
                </a:solidFill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  <a:cs typeface="+mj-cs"/>
              </a:rPr>
              <a:t>進行平日上課暖身操熱身，若忘記的同學可以 參考下方連結影片，</a:t>
            </a:r>
            <a:endParaRPr lang="en-US" altLang="zh-TW" sz="3600" spc="-60" dirty="0">
              <a:solidFill>
                <a:schemeClr val="tx1"/>
              </a:solidFill>
              <a:latin typeface="書法中楷加框（注音一）" panose="02010609010101010101" pitchFamily="49" charset="-120"/>
              <a:ea typeface="書法中楷加框（注音一）" panose="02010609010101010101" pitchFamily="49" charset="-120"/>
              <a:cs typeface="+mj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zh-TW" altLang="en-US" sz="3600" spc="-60" dirty="0">
                <a:solidFill>
                  <a:schemeClr val="accent1">
                    <a:lumMod val="50000"/>
                  </a:schemeClr>
                </a:solidFill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  <a:cs typeface="+mj-cs"/>
              </a:rPr>
              <a:t>每個動作做四個八拍</a:t>
            </a:r>
            <a:endParaRPr lang="en-US" altLang="zh-TW" sz="3600" spc="-60" dirty="0">
              <a:solidFill>
                <a:schemeClr val="accent1">
                  <a:lumMod val="50000"/>
                </a:schemeClr>
              </a:solidFill>
              <a:latin typeface="書法中楷加框（注音一）" panose="02010609010101010101" pitchFamily="49" charset="-120"/>
              <a:ea typeface="書法中楷加框（注音一）" panose="02010609010101010101" pitchFamily="49" charset="-120"/>
              <a:cs typeface="+mj-cs"/>
            </a:endParaRPr>
          </a:p>
          <a:p>
            <a:r>
              <a:rPr lang="zh-TW" altLang="en-US" sz="3600" spc="-60" dirty="0">
                <a:solidFill>
                  <a:schemeClr val="accent1">
                    <a:lumMod val="50000"/>
                  </a:schemeClr>
                </a:solidFill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  <a:cs typeface="+mj-cs"/>
              </a:rPr>
              <a:t>完成後記得補充水分唷</a:t>
            </a:r>
            <a:endParaRPr lang="en-US" altLang="zh-TW" sz="3600" spc="-60" dirty="0">
              <a:solidFill>
                <a:schemeClr val="accent1">
                  <a:lumMod val="50000"/>
                </a:schemeClr>
              </a:solidFill>
              <a:latin typeface="書法中楷加框（注音一）" panose="02010609010101010101" pitchFamily="49" charset="-120"/>
              <a:ea typeface="書法中楷加框（注音一）" panose="02010609010101010101" pitchFamily="49" charset="-120"/>
              <a:cs typeface="+mj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zh-TW" dirty="0">
                <a:hlinkClick r:id="rId2"/>
              </a:rPr>
              <a:t>https://www.youtube.com/watch?v=SoWPxCTHbaA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319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21DFCF-0E62-473E-B9F0-037FD95A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動態暖身</a:t>
            </a:r>
            <a: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(5</a:t>
            </a:r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分鐘，包含休息時間</a:t>
            </a:r>
            <a: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)</a:t>
            </a:r>
            <a:b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ABEFB6-0578-402F-AF86-A95A6F411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配合音樂完成動態的暖身運動，可以多練習，至少要跳兩次唷</a:t>
            </a:r>
            <a:endParaRPr lang="en-US" altLang="zh-TW" sz="2800" dirty="0">
              <a:latin typeface="書法中楷加框（注音一）" panose="02010609010101010101" pitchFamily="49" charset="-120"/>
              <a:ea typeface="書法中楷加框（注音一）" panose="02010609010101010101" pitchFamily="49" charset="-120"/>
              <a:hlinkClick r:id="rId2"/>
            </a:endParaRPr>
          </a:p>
          <a:p>
            <a:r>
              <a:rPr lang="en-US" altLang="zh-TW" dirty="0">
                <a:hlinkClick r:id="rId2"/>
              </a:rPr>
              <a:t>https://www.youtube.com/watch?v=dge7Wd-VaMg&amp;list=PLY9wO912OBjR4RCFuHNb0KYhcaTytB2IX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666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79CD0-3AC5-4E2D-8049-FE7787F7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基本跳躍練習</a:t>
            </a:r>
            <a:b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</a:br>
            <a: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(15</a:t>
            </a:r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</a:t>
            </a:r>
            <a: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)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1028" name="Picture 4" descr="小朋友双脚跳图片- 搜狗图片搜索">
            <a:extLst>
              <a:ext uri="{FF2B5EF4-FFF2-40B4-BE49-F238E27FC236}">
                <a16:creationId xmlns:a16="http://schemas.microsoft.com/office/drawing/2014/main" id="{EDF9F697-90C5-4079-B278-EFFE7272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80" y="2244024"/>
            <a:ext cx="5563101" cy="38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A04DFE-912A-432B-BE46-4F803D75C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588" y="631497"/>
            <a:ext cx="7570570" cy="2657135"/>
          </a:xfrm>
        </p:spPr>
        <p:txBody>
          <a:bodyPr/>
          <a:lstStyle/>
          <a:p>
            <a:r>
              <a:rPr lang="zh-TW" altLang="en-US" sz="24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練習基本跳躍動作，雙腳；單腳；開合跳，練習連續跳十次後休息，要進行三組練習唷（</a:t>
            </a:r>
            <a:r>
              <a:rPr lang="en-US" altLang="zh-TW" sz="24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15</a:t>
            </a:r>
            <a:r>
              <a:rPr lang="zh-TW" altLang="en-US" sz="24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</a:t>
            </a:r>
            <a:r>
              <a:rPr lang="en-US" altLang="zh-TW" sz="24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)</a:t>
            </a:r>
          </a:p>
          <a:p>
            <a:r>
              <a:rPr lang="zh-TW" altLang="en-US" sz="24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下方網址有示範動作</a:t>
            </a:r>
          </a:p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F73F93D-4E3E-492B-933E-DA1D95FB798D}"/>
              </a:ext>
            </a:extLst>
          </p:cNvPr>
          <p:cNvSpPr/>
          <p:nvPr/>
        </p:nvSpPr>
        <p:spPr>
          <a:xfrm>
            <a:off x="3720814" y="2530460"/>
            <a:ext cx="4878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4"/>
              </a:rPr>
              <a:t>https://www.youtube.com/watch?v=kf3k4zrBkG4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071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5251FC-2EA9-4F45-B150-F137C508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210" y="1128408"/>
            <a:ext cx="3673644" cy="4601183"/>
          </a:xfrm>
        </p:spPr>
        <p:txBody>
          <a:bodyPr/>
          <a:lstStyle/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跳躍模仿秀作業製作</a:t>
            </a:r>
            <a:b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</a:br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（</a:t>
            </a:r>
            <a: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5</a:t>
            </a:r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8B95EF-B929-4CF1-BA1B-AC92CAA32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434" y="146227"/>
            <a:ext cx="7315200" cy="25007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練習兔子跳 ；袋鼠跳；飛魚跳；馬力歐跳；青蛙跳</a:t>
            </a:r>
            <a:endParaRPr lang="en-US" altLang="zh-TW" dirty="0">
              <a:latin typeface="書法中楷加框（注音一）" panose="02010609010101010101" pitchFamily="49" charset="-120"/>
              <a:ea typeface="書法中楷加框（注音一）" panose="02010609010101010101" pitchFamily="49" charset="-120"/>
            </a:endParaRPr>
          </a:p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每個不同動物的模仿動作各練習</a:t>
            </a:r>
            <a: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8-10</a:t>
            </a:r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次</a:t>
            </a:r>
            <a:endParaRPr lang="en-US" altLang="zh-TW" dirty="0">
              <a:latin typeface="書法中楷加框（注音一）" panose="02010609010101010101" pitchFamily="49" charset="-120"/>
              <a:ea typeface="書法中楷加框（注音一）" panose="02010609010101010101" pitchFamily="49" charset="-120"/>
            </a:endParaRPr>
          </a:p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並請家人協助拍出兩個動作之影像，當然可以請孩子發揮想像力模仿不同的動物唷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1E6E0D3-C953-4F49-A86F-49300EFB4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12696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500" b="1" i="0" u="none" strike="noStrike" cap="none" normalizeH="0" baseline="0">
                <a:ln>
                  <a:noFill/>
                </a:ln>
                <a:solidFill>
                  <a:srgbClr val="3E3A39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跳躍模仿秀作業製作（5分鐘）</a:t>
            </a:r>
            <a:endParaRPr kumimoji="0" lang="zh-TW" altLang="zh-TW" sz="1200" b="0" i="0" u="none" strike="noStrike" cap="none" normalizeH="0" baseline="0">
              <a:ln>
                <a:noFill/>
              </a:ln>
              <a:solidFill>
                <a:srgbClr val="3E3A39"/>
              </a:solidFill>
              <a:effectLst/>
              <a:latin typeface="Arial" panose="020B0604020202020204" pitchFamily="34" charset="0"/>
              <a:ea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1200" b="0" i="0" u="none" strike="noStrike" cap="none" normalizeH="0" baseline="0">
                <a:ln>
                  <a:noFill/>
                </a:ln>
                <a:solidFill>
                  <a:srgbClr val="3E3A39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</a:b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7129C15-9F22-4D13-BE29-D876602B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26" y="2386641"/>
            <a:ext cx="7555832" cy="36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2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91FCF-4B19-49B9-91C9-5E72855C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緩和運動伸展操（</a:t>
            </a:r>
            <a:r>
              <a:rPr lang="en-US" altLang="zh-TW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5</a:t>
            </a:r>
            <a:r>
              <a:rPr lang="zh-TW" altLang="en-US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分鐘）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98E7E4-C130-4BE3-AFF1-06A8CAF6F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書法中楷加框（注音一）" panose="02010609010101010101" pitchFamily="49" charset="-120"/>
                <a:ea typeface="書法中楷加框（注音一）" panose="02010609010101010101" pitchFamily="49" charset="-120"/>
              </a:rPr>
              <a:t>透過下方連接影片進行緩和伸展操，完成後記得補充水分唷</a:t>
            </a:r>
            <a:endParaRPr lang="en-US" altLang="zh-TW" sz="2800" dirty="0">
              <a:latin typeface="書法中楷加框（注音一）" panose="02010609010101010101" pitchFamily="49" charset="-120"/>
              <a:ea typeface="書法中楷加框（注音一）" panose="02010609010101010101" pitchFamily="49" charset="-120"/>
              <a:hlinkClick r:id="rId2"/>
            </a:endParaRPr>
          </a:p>
          <a:p>
            <a:r>
              <a:rPr lang="en-US" altLang="zh-TW" dirty="0">
                <a:hlinkClick r:id="rId2"/>
              </a:rPr>
              <a:t>https://www.youtube.com/watch?v=kiYKA7CGFGk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1842894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68</TotalTime>
  <Words>356</Words>
  <Application>Microsoft Office PowerPoint</Application>
  <PresentationFormat>寬螢幕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書法中楷加框（注音一）</vt:lpstr>
      <vt:lpstr>微軟正黑體</vt:lpstr>
      <vt:lpstr>Arial</vt:lpstr>
      <vt:lpstr>Corbel</vt:lpstr>
      <vt:lpstr>Helvetica</vt:lpstr>
      <vt:lpstr>Wingdings 2</vt:lpstr>
      <vt:lpstr>框架</vt:lpstr>
      <vt:lpstr>鈺婕老師的 線上體育課 一年級</vt:lpstr>
      <vt:lpstr>每次課程皆會進行</vt:lpstr>
      <vt:lpstr>第一週第一堂</vt:lpstr>
      <vt:lpstr>伸展操 (5分鐘) </vt:lpstr>
      <vt:lpstr>動態暖身(5分鐘，包含休息時間) </vt:lpstr>
      <vt:lpstr>基本跳躍練習 (15分鐘)</vt:lpstr>
      <vt:lpstr>跳躍模仿秀作業製作 （5分鐘）</vt:lpstr>
      <vt:lpstr>緩和運動伸展操（5分鐘）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鈺婕老師的線上體育課(一年級)</dc:title>
  <dc:creator>taes-user</dc:creator>
  <cp:lastModifiedBy>taes-user</cp:lastModifiedBy>
  <cp:revision>16</cp:revision>
  <dcterms:created xsi:type="dcterms:W3CDTF">2021-05-19T04:47:50Z</dcterms:created>
  <dcterms:modified xsi:type="dcterms:W3CDTF">2021-05-20T01:03:12Z</dcterms:modified>
</cp:coreProperties>
</file>