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63" r:id="rId4"/>
    <p:sldId id="265" r:id="rId5"/>
    <p:sldId id="266" r:id="rId6"/>
    <p:sldId id="267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NMxEqLd5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NByJVJT90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-6I2RUepY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8nC23FLZPQ" TargetMode="External"/><Relationship Id="rId2" Type="http://schemas.openxmlformats.org/officeDocument/2006/relationships/hyperlink" Target="https://www.youtube.com/watch?v=lX-bB0R7tp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v1QT1mBervAJTDps5" TargetMode="External"/><Relationship Id="rId4" Type="http://schemas.openxmlformats.org/officeDocument/2006/relationships/hyperlink" Target="https://www.youtube.com/watch?v=RxukXxiNQ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線上體育課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在家也要動起來</a:t>
            </a:r>
            <a:endParaRPr lang="en-US" altLang="zh-TW" dirty="0"/>
          </a:p>
          <a:p>
            <a:r>
              <a:rPr lang="zh-TW" altLang="en-US" sz="24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回到學校後會有驗收活動唷</a:t>
            </a:r>
            <a:endParaRPr lang="en-US" altLang="zh-TW" sz="9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68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B872A-748D-4102-B159-704B9914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515557" cy="4601183"/>
          </a:xfrm>
        </p:spPr>
        <p:txBody>
          <a:bodyPr/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每次課程分別為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4F3957-E060-4EE1-AB1F-584509DD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988" y="1371599"/>
            <a:ext cx="7185732" cy="3821838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2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sz="63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altLang="zh-TW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P.S</a:t>
            </a:r>
            <a:r>
              <a:rPr lang="zh-TW" altLang="en-US" sz="55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若忘記動作的同學，標題下方都會有示範影片的連結</a:t>
            </a:r>
            <a:endParaRPr lang="en-US" altLang="zh-TW" sz="55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3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第二週第一堂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在家不要只顧著吹冷氣唷</a:t>
            </a:r>
          </a:p>
        </p:txBody>
      </p:sp>
    </p:spTree>
    <p:extLst>
      <p:ext uri="{BB962C8B-B14F-4D97-AF65-F5344CB8AC3E}">
        <p14:creationId xmlns:p14="http://schemas.microsoft.com/office/powerpoint/2010/main" val="94132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05427D-B677-4AE0-B88C-63E4241ED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伸展操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456349-D1AE-45E7-8C23-6B37C5D6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lang="zh-TW" altLang="en-US" b="1" u="sng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個動態暖身動作</a:t>
            </a:r>
            <a:endParaRPr lang="en-US" altLang="zh-TW" b="1" u="sng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u="sng" dirty="0">
                <a:hlinkClick r:id="rId2"/>
              </a:rPr>
              <a:t>https://youtu.be/ANMxEqLd518</a:t>
            </a:r>
            <a:br>
              <a:rPr lang="en-US" altLang="zh-TW" dirty="0"/>
            </a:br>
            <a:endParaRPr lang="en-US" altLang="zh-TW" dirty="0"/>
          </a:p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結束後休息兩分鐘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59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45272C-5883-4BB0-997E-768CA166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20000"/>
              </a:lnSpc>
            </a:pP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核心肌群訓練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(10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分鐘，包含休息時間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828C9-3BFC-4857-881C-DD2F4998D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ｔａｂａｔａ有氧訓練（</a:t>
            </a:r>
            <a:r>
              <a:rPr lang="en-US" altLang="zh-TW" dirty="0"/>
              <a:t>4</a:t>
            </a:r>
            <a:r>
              <a:rPr lang="zh-TW" altLang="en-US" dirty="0"/>
              <a:t>分鐘，可放慢至</a:t>
            </a:r>
            <a:r>
              <a:rPr lang="en-US" altLang="zh-TW" dirty="0"/>
              <a:t>0.75</a:t>
            </a:r>
            <a:r>
              <a:rPr lang="zh-TW" altLang="en-US" dirty="0"/>
              <a:t>倍</a:t>
            </a:r>
            <a:r>
              <a:rPr lang="en-US" altLang="zh-TW" dirty="0"/>
              <a:t>)</a:t>
            </a:r>
          </a:p>
          <a:p>
            <a:r>
              <a:rPr lang="en-US" altLang="zh-TW" dirty="0">
                <a:hlinkClick r:id="rId2"/>
              </a:rPr>
              <a:t>https://www.youtube.com/watch?v=yNByJVJT90s</a:t>
            </a:r>
            <a:br>
              <a:rPr lang="en-US" altLang="zh-TW" dirty="0"/>
            </a:br>
            <a:b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結束後休息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3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分鐘，補充水分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45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AFD98A-7A42-4B49-A52C-57B77124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緩和伸展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(5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C3ED01-59A8-42C5-94EA-BB4ED2ED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下肢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5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個動作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(</a:t>
            </a:r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大腿前側、後側、臀部、大腿後側</a:t>
            </a:r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)</a:t>
            </a:r>
          </a:p>
          <a:p>
            <a:r>
              <a:rPr lang="en-US" altLang="zh-TW" dirty="0">
                <a:latin typeface="華康竹風體W4(P)" panose="03000400000000000000" pitchFamily="66" charset="-120"/>
                <a:ea typeface="華康竹風體W4(P)" panose="03000400000000000000" pitchFamily="66" charset="-120"/>
                <a:hlinkClick r:id="rId2"/>
              </a:rPr>
              <a:t>https://www.youtube.com/watch?v=h-6I2RUepYQ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髖屈肌伸展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臀大肌伸展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大腿內側伸展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梨狀肌伸展</a:t>
            </a:r>
            <a:endParaRPr lang="en-US" altLang="zh-TW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  <a:p>
            <a:r>
              <a:rPr lang="zh-TW" altLang="en-US" dirty="0">
                <a:latin typeface="華康竹風體W4(P)" panose="03000400000000000000" pitchFamily="66" charset="-120"/>
                <a:ea typeface="華康竹風體W4(P)" panose="03000400000000000000" pitchFamily="66" charset="-120"/>
              </a:rPr>
              <a:t>腿後肌群伸展</a:t>
            </a:r>
          </a:p>
        </p:txBody>
      </p:sp>
    </p:spTree>
    <p:extLst>
      <p:ext uri="{BB962C8B-B14F-4D97-AF65-F5344CB8AC3E}">
        <p14:creationId xmlns:p14="http://schemas.microsoft.com/office/powerpoint/2010/main" val="162506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CA542-58BA-4BDD-A524-64ADCED2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主活動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(20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分鐘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05075D-D7B6-4C0F-9EFF-0696DC6CB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影片賞析</a:t>
            </a:r>
          </a:p>
          <a:p>
            <a:r>
              <a:rPr lang="zh-TW" altLang="en-US" dirty="0"/>
              <a:t>籃球常見錯誤指導</a:t>
            </a:r>
            <a:endParaRPr lang="en-US" altLang="zh-TW" dirty="0"/>
          </a:p>
          <a:p>
            <a:r>
              <a:rPr lang="en-US" altLang="zh-TW" dirty="0">
                <a:hlinkClick r:id="rId2"/>
              </a:rPr>
              <a:t>https://www.youtube.com/watch?v=lX-bB0R7tpc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https://www.youtube.com/watch?v=28nC23FLZPQ</a:t>
            </a:r>
            <a:endParaRPr lang="zh-TW" altLang="en-US" dirty="0"/>
          </a:p>
          <a:p>
            <a:r>
              <a:rPr lang="zh-TW" altLang="en-US" dirty="0"/>
              <a:t>籃球３對３比賽觀賞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參考資料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https://www.youtube.com/watch?v=RxukXxiNQPE</a:t>
            </a:r>
            <a:endParaRPr lang="en-US" altLang="zh-TW" dirty="0"/>
          </a:p>
          <a:p>
            <a:r>
              <a:rPr lang="zh-TW" altLang="en-US" dirty="0"/>
              <a:t>學習單撰寫</a:t>
            </a:r>
            <a:br>
              <a:rPr lang="zh-TW" altLang="en-US" dirty="0"/>
            </a:br>
            <a:r>
              <a:rPr lang="en-US" altLang="zh-TW" dirty="0">
                <a:hlinkClick r:id="rId5"/>
              </a:rPr>
              <a:t>https://forms.gle/v1QT1mBervAJTDps5</a:t>
            </a:r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241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128</TotalTime>
  <Words>279</Words>
  <Application>Microsoft Office PowerPoint</Application>
  <PresentationFormat>寬螢幕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華康竹風體W4(P)</vt:lpstr>
      <vt:lpstr>華康儷中黑</vt:lpstr>
      <vt:lpstr>微軟正黑體</vt:lpstr>
      <vt:lpstr>Corbel</vt:lpstr>
      <vt:lpstr>Wingdings 2</vt:lpstr>
      <vt:lpstr>框架</vt:lpstr>
      <vt:lpstr>線上體育課</vt:lpstr>
      <vt:lpstr>每次課程分別為</vt:lpstr>
      <vt:lpstr>第二週第一堂</vt:lpstr>
      <vt:lpstr>伸展操(5分鐘)</vt:lpstr>
      <vt:lpstr>核心肌群訓練(10分鐘，包含休息時間)</vt:lpstr>
      <vt:lpstr>緩和伸展(5分鐘)</vt:lpstr>
      <vt:lpstr>主活動(20分鐘)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線上體育課</dc:title>
  <dc:creator>taes-user</dc:creator>
  <cp:lastModifiedBy>taes-user</cp:lastModifiedBy>
  <cp:revision>10</cp:revision>
  <dcterms:created xsi:type="dcterms:W3CDTF">2021-05-19T02:23:22Z</dcterms:created>
  <dcterms:modified xsi:type="dcterms:W3CDTF">2021-05-20T01:48:37Z</dcterms:modified>
</cp:coreProperties>
</file>