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7" r:id="rId2"/>
    <p:sldId id="258" r:id="rId3"/>
    <p:sldId id="262" r:id="rId4"/>
    <p:sldId id="260" r:id="rId5"/>
    <p:sldId id="263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ANMxEqLd51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UClM8CjpHo" TargetMode="External"/><Relationship Id="rId2" Type="http://schemas.openxmlformats.org/officeDocument/2006/relationships/hyperlink" Target="https://www.youtube.com/watch?v=fbOZScQmt8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kxD5ezwXbko" TargetMode="External"/><Relationship Id="rId4" Type="http://schemas.openxmlformats.org/officeDocument/2006/relationships/hyperlink" Target="https://www.youtube.com/watch?v=P4i47Mf595o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yNBznxO3Lm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sketball.org.hk/images/referee/3x3%20Rules/FIBA-3x3-Basketball-Rules-Full-2019(TC).pdf" TargetMode="External"/><Relationship Id="rId2" Type="http://schemas.openxmlformats.org/officeDocument/2006/relationships/hyperlink" Target="https://www.youtube.com/watch?v=O9OD4EQCUh4&amp;t=2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orms.gle/3xYjjPsNrpWXDvAG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3B741B1-7A29-467E-AFD9-B473ADD1AE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線上體育課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7E36DE9-1387-4267-8FEA-0320825049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在家也要動起來</a:t>
            </a:r>
            <a:endParaRPr lang="en-US" altLang="zh-TW" dirty="0"/>
          </a:p>
          <a:p>
            <a:r>
              <a:rPr lang="zh-TW" altLang="en-US" sz="2400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回到學校後會有驗收活動唷</a:t>
            </a:r>
            <a:endParaRPr lang="en-US" altLang="zh-TW" sz="900" dirty="0">
              <a:highlight>
                <a:srgbClr val="FFFF00"/>
              </a:highligh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368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0B872A-748D-4102-B159-704B99144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515557" cy="4601183"/>
          </a:xfrm>
        </p:spPr>
        <p:txBody>
          <a:bodyPr/>
          <a:lstStyle/>
          <a:p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每次課程分別為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64F3957-E060-4EE1-AB1F-584509DDF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1988" y="1371599"/>
            <a:ext cx="7185732" cy="3821838"/>
          </a:xfrm>
        </p:spPr>
        <p:txBody>
          <a:bodyPr>
            <a:normAutofit fontScale="32500" lnSpcReduction="20000"/>
          </a:bodyPr>
          <a:lstStyle/>
          <a:p>
            <a:pPr marL="457200" indent="-457200">
              <a:lnSpc>
                <a:spcPct val="220000"/>
              </a:lnSpc>
              <a:buFont typeface="+mj-lt"/>
              <a:buAutoNum type="arabicPeriod"/>
            </a:pPr>
            <a:r>
              <a:rPr lang="zh-TW" altLang="en-US" sz="62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伸展操</a:t>
            </a:r>
            <a:r>
              <a:rPr lang="en-US" altLang="zh-TW" sz="62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(5</a:t>
            </a:r>
            <a:r>
              <a:rPr lang="zh-TW" altLang="en-US" sz="62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分鐘</a:t>
            </a:r>
            <a:r>
              <a:rPr lang="en-US" altLang="zh-TW" sz="62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)</a:t>
            </a:r>
          </a:p>
          <a:p>
            <a:pPr marL="457200" indent="-457200">
              <a:lnSpc>
                <a:spcPct val="220000"/>
              </a:lnSpc>
              <a:buFont typeface="+mj-lt"/>
              <a:buAutoNum type="arabicPeriod"/>
            </a:pPr>
            <a:r>
              <a:rPr lang="zh-TW" altLang="en-US" sz="62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核心肌群訓練</a:t>
            </a:r>
            <a:r>
              <a:rPr lang="en-US" altLang="zh-TW" sz="62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(10</a:t>
            </a:r>
            <a:r>
              <a:rPr lang="zh-TW" altLang="en-US" sz="62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分鐘，包含休息時間</a:t>
            </a:r>
            <a:r>
              <a:rPr lang="en-US" altLang="zh-TW" sz="62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)</a:t>
            </a:r>
          </a:p>
          <a:p>
            <a:pPr marL="457200" indent="-457200">
              <a:lnSpc>
                <a:spcPct val="220000"/>
              </a:lnSpc>
              <a:buFont typeface="+mj-lt"/>
              <a:buAutoNum type="arabicPeriod"/>
            </a:pPr>
            <a:r>
              <a:rPr lang="zh-TW" altLang="en-US" sz="62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緩和伸展</a:t>
            </a:r>
            <a:r>
              <a:rPr lang="en-US" altLang="zh-TW" sz="62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(5</a:t>
            </a:r>
            <a:r>
              <a:rPr lang="zh-TW" altLang="en-US" sz="62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分鐘</a:t>
            </a:r>
            <a:r>
              <a:rPr lang="en-US" altLang="zh-TW" sz="62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)</a:t>
            </a:r>
          </a:p>
          <a:p>
            <a:pPr marL="457200" indent="-457200">
              <a:lnSpc>
                <a:spcPct val="220000"/>
              </a:lnSpc>
              <a:buFont typeface="+mj-lt"/>
              <a:buAutoNum type="arabicPeriod"/>
            </a:pPr>
            <a:r>
              <a:rPr lang="zh-TW" altLang="en-US" sz="63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主活動</a:t>
            </a:r>
            <a:r>
              <a:rPr lang="en-US" altLang="zh-TW" sz="63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(20</a:t>
            </a:r>
            <a:r>
              <a:rPr lang="zh-TW" altLang="en-US" sz="63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分鐘</a:t>
            </a:r>
            <a:r>
              <a:rPr lang="en-US" altLang="zh-TW" sz="63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)</a:t>
            </a:r>
          </a:p>
          <a:p>
            <a:pPr marL="0" indent="0">
              <a:lnSpc>
                <a:spcPct val="220000"/>
              </a:lnSpc>
              <a:buNone/>
            </a:pPr>
            <a:r>
              <a:rPr lang="en-US" altLang="zh-TW" sz="55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P.S</a:t>
            </a:r>
            <a:r>
              <a:rPr lang="zh-TW" altLang="en-US" sz="55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若忘記動作的同學，標題下方都會有示範影片的連結</a:t>
            </a:r>
            <a:endParaRPr lang="en-US" altLang="zh-TW" sz="5500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432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3B741B1-7A29-467E-AFD9-B473ADD1AE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第一週第一堂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7E36DE9-1387-4267-8FEA-0320825049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b="1" dirty="0"/>
              <a:t>在家還是要動起來吧</a:t>
            </a:r>
          </a:p>
        </p:txBody>
      </p:sp>
    </p:spTree>
    <p:extLst>
      <p:ext uri="{BB962C8B-B14F-4D97-AF65-F5344CB8AC3E}">
        <p14:creationId xmlns:p14="http://schemas.microsoft.com/office/powerpoint/2010/main" val="413042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505427D-B677-4AE0-B88C-63E4241ED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220000"/>
              </a:lnSpc>
            </a:pPr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伸展操</a:t>
            </a:r>
            <a:r>
              <a:rPr lang="en-US" altLang="zh-TW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(5</a:t>
            </a:r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分鐘</a:t>
            </a:r>
            <a:r>
              <a:rPr lang="en-US" altLang="zh-TW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)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B456349-D1AE-45E7-8C23-6B37C5D64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u="sng" dirty="0">
                <a:solidFill>
                  <a:schemeClr val="tx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</a:t>
            </a:r>
            <a:r>
              <a:rPr lang="zh-TW" altLang="en-US" b="1" u="sng" dirty="0">
                <a:solidFill>
                  <a:schemeClr val="tx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個動態暖身動作</a:t>
            </a:r>
            <a:endParaRPr lang="en-US" altLang="zh-TW" b="1" u="sng" dirty="0">
              <a:solidFill>
                <a:schemeClr val="tx1"/>
              </a:solidFill>
              <a:latin typeface="華康儷中黑" panose="020B0509000000000000" pitchFamily="49" charset="-120"/>
              <a:ea typeface="華康儷中黑" panose="020B0509000000000000" pitchFamily="49" charset="-12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altLang="zh-TW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https://youtu.be/ANMxEqLd518</a:t>
            </a:r>
            <a:endParaRPr lang="en-US" altLang="zh-TW" dirty="0"/>
          </a:p>
          <a:p>
            <a:pPr marL="0" indent="0">
              <a:buNone/>
            </a:pPr>
            <a:br>
              <a:rPr lang="en-US" altLang="zh-TW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2925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D45272C-5883-4BB0-997E-768CA1664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220000"/>
              </a:lnSpc>
            </a:pPr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核心肌群訓練</a:t>
            </a:r>
            <a:r>
              <a:rPr lang="en-US" altLang="zh-TW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(10</a:t>
            </a:r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分鐘，包含休息時間</a:t>
            </a:r>
            <a:r>
              <a:rPr lang="en-US" altLang="zh-TW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)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9B828C9-3BFC-4857-881C-DD2F4998D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開合跳</a:t>
            </a:r>
            <a:r>
              <a:rPr lang="en-US" altLang="zh-TW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50</a:t>
            </a:r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下</a:t>
            </a:r>
          </a:p>
          <a:p>
            <a:pPr marL="0" indent="0">
              <a:buNone/>
            </a:pPr>
            <a:r>
              <a:rPr lang="en-US" altLang="zh-TW" dirty="0">
                <a:latin typeface="華康儷中黑" panose="020B0509000000000000" pitchFamily="49" charset="-120"/>
                <a:ea typeface="華康儷中黑" panose="020B0509000000000000" pitchFamily="49" charset="-120"/>
                <a:hlinkClick r:id="rId2"/>
              </a:rPr>
              <a:t>https://www.youtube.com/watch?v=fbOZScQmt88</a:t>
            </a:r>
            <a:endParaRPr lang="en-US" altLang="zh-TW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抬腿跑</a:t>
            </a:r>
            <a:r>
              <a:rPr lang="en-US" altLang="zh-TW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50</a:t>
            </a:r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秒 </a:t>
            </a:r>
            <a:endParaRPr lang="en-US" altLang="zh-TW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華康儷中黑" panose="020B0509000000000000" pitchFamily="49" charset="-120"/>
                <a:ea typeface="華康儷中黑" panose="020B0509000000000000" pitchFamily="49" charset="-120"/>
                <a:hlinkClick r:id="rId3"/>
              </a:rPr>
              <a:t>https://www.youtube.com/watch?v=3UClM8CjpHo</a:t>
            </a:r>
            <a:endParaRPr lang="en-US" altLang="zh-TW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棒式訓練</a:t>
            </a:r>
            <a:r>
              <a:rPr lang="en-US" altLang="zh-TW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15</a:t>
            </a:r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秒</a:t>
            </a:r>
            <a:r>
              <a:rPr lang="en-US" altLang="zh-TW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3</a:t>
            </a:r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次，每次休息</a:t>
            </a:r>
            <a:r>
              <a:rPr lang="en-US" altLang="zh-TW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20</a:t>
            </a:r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秒</a:t>
            </a:r>
            <a:endParaRPr lang="en-US" altLang="zh-TW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>
              <a:buNone/>
            </a:pPr>
            <a:r>
              <a:rPr lang="en-US" altLang="zh-TW" u="sng" dirty="0">
                <a:latin typeface="華康儷中黑" panose="020B0509000000000000" pitchFamily="49" charset="-120"/>
                <a:ea typeface="華康儷中黑" panose="020B0509000000000000" pitchFamily="49" charset="-120"/>
                <a:hlinkClick r:id="rId4"/>
              </a:rPr>
              <a:t>https://www.youtube.com/watch?v=P4i47Mf595o</a:t>
            </a:r>
            <a:endParaRPr lang="en-US" altLang="zh-TW" u="sng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交替收腿</a:t>
            </a:r>
            <a:r>
              <a:rPr lang="en-US" altLang="zh-TW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15</a:t>
            </a:r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秒</a:t>
            </a:r>
            <a:r>
              <a:rPr lang="en-US" altLang="zh-TW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3</a:t>
            </a:r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次，每次休息</a:t>
            </a:r>
            <a:r>
              <a:rPr lang="en-US" altLang="zh-TW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20</a:t>
            </a:r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秒</a:t>
            </a:r>
          </a:p>
          <a:p>
            <a:pPr marL="0" indent="0">
              <a:buNone/>
            </a:pPr>
            <a:r>
              <a:rPr lang="en-US" altLang="zh-TW" u="sng" dirty="0">
                <a:latin typeface="華康儷中黑" panose="020B0509000000000000" pitchFamily="49" charset="-120"/>
                <a:ea typeface="華康儷中黑" panose="020B0509000000000000" pitchFamily="49" charset="-120"/>
                <a:hlinkClick r:id="rId5"/>
              </a:rPr>
              <a:t>https://www.youtube.com/watch?v=kxD5ezwXbko</a:t>
            </a:r>
            <a:endParaRPr lang="en-US" altLang="zh-TW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>
              <a:buNone/>
            </a:pPr>
            <a:br>
              <a:rPr lang="en-US" altLang="zh-TW" dirty="0">
                <a:latin typeface="華康儷中黑" panose="020B0509000000000000" pitchFamily="49" charset="-120"/>
                <a:ea typeface="華康儷中黑" panose="020B0509000000000000" pitchFamily="49" charset="-120"/>
              </a:rPr>
            </a:br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結束後休息兩分鐘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5815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1AFD98A-7A42-4B49-A52C-57B771244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緩和伸展</a:t>
            </a:r>
            <a:r>
              <a:rPr lang="en-US" altLang="zh-TW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(5</a:t>
            </a:r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分鐘</a:t>
            </a:r>
            <a:r>
              <a:rPr lang="en-US" altLang="zh-TW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2C3ED01-59A8-42C5-94EA-BB4ED2ED5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華康竹風體W4(P)" panose="03000400000000000000" pitchFamily="66" charset="-120"/>
                <a:ea typeface="華康竹風體W4(P)" panose="03000400000000000000" pitchFamily="66" charset="-120"/>
              </a:rPr>
              <a:t>伸展髂脛束</a:t>
            </a:r>
            <a:r>
              <a:rPr lang="en-US" altLang="zh-TW" dirty="0">
                <a:latin typeface="華康竹風體W4(P)" panose="03000400000000000000" pitchFamily="66" charset="-120"/>
                <a:ea typeface="華康竹風體W4(P)" panose="03000400000000000000" pitchFamily="66" charset="-120"/>
              </a:rPr>
              <a:t>?</a:t>
            </a:r>
            <a:r>
              <a:rPr lang="zh-TW" altLang="en-US" dirty="0">
                <a:latin typeface="華康竹風體W4(P)" panose="03000400000000000000" pitchFamily="66" charset="-120"/>
                <a:ea typeface="華康竹風體W4(P)" panose="03000400000000000000" pitchFamily="66" charset="-120"/>
              </a:rPr>
              <a:t>為什麼呢</a:t>
            </a:r>
          </a:p>
          <a:p>
            <a:r>
              <a:rPr lang="en-US" altLang="zh-TW" u="sng" dirty="0">
                <a:hlinkClick r:id="rId2"/>
              </a:rPr>
              <a:t>https://youtu.be/yNBznxO3Lmk</a:t>
            </a:r>
            <a:endParaRPr lang="en-US" altLang="zh-TW" dirty="0"/>
          </a:p>
          <a:p>
            <a:r>
              <a:rPr lang="zh-TW" altLang="en-US" dirty="0">
                <a:latin typeface="華康竹風體W4(P)" panose="03000400000000000000" pitchFamily="66" charset="-120"/>
                <a:ea typeface="華康竹風體W4(P)" panose="03000400000000000000" pitchFamily="66" charset="-120"/>
              </a:rPr>
              <a:t>髂脛束是位在大腿外側的一層筋膜，從大腿一路向下延伸到小腿上端。</a:t>
            </a:r>
            <a:r>
              <a:rPr lang="zh-TW" altLang="en-US" b="1" dirty="0">
                <a:latin typeface="華康竹風體W4(P)" panose="03000400000000000000" pitchFamily="66" charset="-120"/>
                <a:ea typeface="華康竹風體W4(P)" panose="03000400000000000000" pitchFamily="66" charset="-120"/>
              </a:rPr>
              <a:t>過去也稱為跑者膝</a:t>
            </a:r>
            <a:r>
              <a:rPr lang="zh-TW" altLang="en-US" dirty="0">
                <a:latin typeface="華康竹風體W4(P)" panose="03000400000000000000" pitchFamily="66" charset="-120"/>
                <a:ea typeface="華康竹風體W4(P)" panose="03000400000000000000" pitchFamily="66" charset="-120"/>
              </a:rPr>
              <a:t>，常在慢跑的族群中發現。除慢跑外、自行車、越野賽跑、健走、田徑運動、需要跳躍的球類（常見排球、籃球等）中。</a:t>
            </a:r>
            <a:endParaRPr lang="en-US" altLang="zh-TW" dirty="0">
              <a:latin typeface="華康竹風體W4(P)" panose="03000400000000000000" pitchFamily="66" charset="-120"/>
              <a:ea typeface="華康竹風體W4(P)" panose="03000400000000000000" pitchFamily="66" charset="-120"/>
            </a:endParaRPr>
          </a:p>
          <a:p>
            <a:r>
              <a:rPr lang="zh-TW" altLang="en-US" dirty="0">
                <a:latin typeface="華康竹風體W4(P)" panose="03000400000000000000" pitchFamily="66" charset="-120"/>
                <a:ea typeface="華康竹風體W4(P)" panose="03000400000000000000" pitchFamily="66" charset="-120"/>
              </a:rPr>
              <a:t>髂脛束症候群的主要症狀是膝蓋外側疼痛與腫脹，尤其是將膝蓋彎曲</a:t>
            </a:r>
            <a:r>
              <a:rPr lang="en-US" altLang="zh-TW" dirty="0">
                <a:latin typeface="華康竹風體W4(P)" panose="03000400000000000000" pitchFamily="66" charset="-120"/>
                <a:ea typeface="華康竹風體W4(P)" panose="03000400000000000000" pitchFamily="66" charset="-120"/>
              </a:rPr>
              <a:t>45</a:t>
            </a:r>
            <a:r>
              <a:rPr lang="zh-TW" altLang="en-US" dirty="0">
                <a:latin typeface="華康竹風體W4(P)" panose="03000400000000000000" pitchFamily="66" charset="-120"/>
                <a:ea typeface="華康竹風體W4(P)" panose="03000400000000000000" pitchFamily="66" charset="-120"/>
              </a:rPr>
              <a:t>度時，膝蓋外側的疼痛感會特別明顯。</a:t>
            </a:r>
            <a:endParaRPr lang="en-US" altLang="zh-TW" dirty="0">
              <a:latin typeface="華康竹風體W4(P)" panose="03000400000000000000" pitchFamily="66" charset="-120"/>
              <a:ea typeface="華康竹風體W4(P)" panose="03000400000000000000" pitchFamily="66" charset="-120"/>
            </a:endParaRPr>
          </a:p>
          <a:p>
            <a:r>
              <a:rPr lang="zh-TW" altLang="en-US" dirty="0">
                <a:latin typeface="華康竹風體W4(P)" panose="03000400000000000000" pitchFamily="66" charset="-120"/>
                <a:ea typeface="華康竹風體W4(P)" panose="03000400000000000000" pitchFamily="66" charset="-120"/>
              </a:rPr>
              <a:t>放鬆髂脛束：使用滾筒，或是按摩球。在大腿外側較緊較痛的地方停留</a:t>
            </a:r>
            <a:r>
              <a:rPr lang="en-US" altLang="zh-TW" dirty="0">
                <a:latin typeface="華康竹風體W4(P)" panose="03000400000000000000" pitchFamily="66" charset="-120"/>
                <a:ea typeface="華康竹風體W4(P)" panose="03000400000000000000" pitchFamily="66" charset="-120"/>
              </a:rPr>
              <a:t>10</a:t>
            </a:r>
            <a:r>
              <a:rPr lang="zh-TW" altLang="en-US" dirty="0">
                <a:latin typeface="華康竹風體W4(P)" panose="03000400000000000000" pitchFamily="66" charset="-120"/>
                <a:ea typeface="華康竹風體W4(P)" panose="03000400000000000000" pitchFamily="66" charset="-120"/>
              </a:rPr>
              <a:t>～</a:t>
            </a:r>
            <a:r>
              <a:rPr lang="en-US" altLang="zh-TW" dirty="0">
                <a:latin typeface="華康竹風體W4(P)" panose="03000400000000000000" pitchFamily="66" charset="-120"/>
                <a:ea typeface="華康竹風體W4(P)" panose="03000400000000000000" pitchFamily="66" charset="-120"/>
              </a:rPr>
              <a:t>30</a:t>
            </a:r>
            <a:r>
              <a:rPr lang="zh-TW" altLang="en-US" dirty="0">
                <a:latin typeface="華康竹風體W4(P)" panose="03000400000000000000" pitchFamily="66" charset="-120"/>
                <a:ea typeface="華康竹風體W4(P)" panose="03000400000000000000" pitchFamily="66" charset="-120"/>
              </a:rPr>
              <a:t>秒，適當放鬆髂脛束。不宜過度按壓，或使用滾筒過久。每次以</a:t>
            </a:r>
            <a:r>
              <a:rPr lang="en-US" altLang="zh-TW" dirty="0">
                <a:latin typeface="華康竹風體W4(P)" panose="03000400000000000000" pitchFamily="66" charset="-120"/>
                <a:ea typeface="華康竹風體W4(P)" panose="03000400000000000000" pitchFamily="66" charset="-120"/>
              </a:rPr>
              <a:t>10</a:t>
            </a:r>
            <a:r>
              <a:rPr lang="zh-TW" altLang="en-US" dirty="0">
                <a:latin typeface="華康竹風體W4(P)" panose="03000400000000000000" pitchFamily="66" charset="-120"/>
                <a:ea typeface="華康竹風體W4(P)" panose="03000400000000000000" pitchFamily="66" charset="-120"/>
              </a:rPr>
              <a:t>～</a:t>
            </a:r>
            <a:r>
              <a:rPr lang="en-US" altLang="zh-TW" dirty="0">
                <a:latin typeface="華康竹風體W4(P)" panose="03000400000000000000" pitchFamily="66" charset="-120"/>
                <a:ea typeface="華康竹風體W4(P)" panose="03000400000000000000" pitchFamily="66" charset="-120"/>
              </a:rPr>
              <a:t>15</a:t>
            </a:r>
            <a:r>
              <a:rPr lang="zh-TW" altLang="en-US" dirty="0">
                <a:latin typeface="華康竹風體W4(P)" panose="03000400000000000000" pitchFamily="66" charset="-120"/>
                <a:ea typeface="華康竹風體W4(P)" panose="03000400000000000000" pitchFamily="66" charset="-120"/>
              </a:rPr>
              <a:t>分鐘較佳，過度施壓反而會造成發炎。</a:t>
            </a:r>
          </a:p>
        </p:txBody>
      </p:sp>
    </p:spTree>
    <p:extLst>
      <p:ext uri="{BB962C8B-B14F-4D97-AF65-F5344CB8AC3E}">
        <p14:creationId xmlns:p14="http://schemas.microsoft.com/office/powerpoint/2010/main" val="890910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E9CA542-58BA-4BDD-A524-64ADCED25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主活動</a:t>
            </a:r>
            <a:r>
              <a:rPr lang="en-US" altLang="zh-TW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(20</a:t>
            </a:r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分鐘</a:t>
            </a:r>
            <a:r>
              <a:rPr lang="en-US" altLang="zh-TW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705075D-D7B6-4C0F-9EFF-0696DC6CB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３ｖｓ３規則介紹 </a:t>
            </a:r>
            <a:r>
              <a:rPr lang="en-US" altLang="zh-TW" dirty="0">
                <a:hlinkClick r:id="rId2"/>
              </a:rPr>
              <a:t>https://www.youtube.com/watch?v=O9OD4EQCUh4&amp;t=2s</a:t>
            </a:r>
            <a:endParaRPr lang="en-US" altLang="zh-TW" dirty="0"/>
          </a:p>
          <a:p>
            <a:r>
              <a:rPr lang="en-US" altLang="zh-TW" dirty="0">
                <a:hlinkClick r:id="rId3"/>
              </a:rPr>
              <a:t>http://www.basketball.org.hk/images/referee/3x3%20Rules/FIBA-3x3-Basketball-Rules-Full-2019(TC).pdf</a:t>
            </a:r>
            <a:endParaRPr lang="zh-TW" altLang="en-US" dirty="0"/>
          </a:p>
          <a:p>
            <a:r>
              <a:rPr lang="zh-TW" altLang="en-US" dirty="0"/>
              <a:t>學習單填寫↓</a:t>
            </a:r>
            <a:endParaRPr lang="en-US" altLang="zh-TW" dirty="0"/>
          </a:p>
          <a:p>
            <a:r>
              <a:rPr lang="en-US" altLang="zh-TW" dirty="0">
                <a:hlinkClick r:id="rId4"/>
              </a:rPr>
              <a:t>https://forms.gle</a:t>
            </a:r>
            <a:r>
              <a:rPr lang="en-US" altLang="zh-TW">
                <a:hlinkClick r:id="rId4"/>
              </a:rPr>
              <a:t>/3xYjjPsNrpWXDvAG8</a:t>
            </a:r>
            <a:endParaRPr lang="en-US" altLang="zh-TW"/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72026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框架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框架</Template>
  <TotalTime>130</TotalTime>
  <Words>436</Words>
  <Application>Microsoft Office PowerPoint</Application>
  <PresentationFormat>寬螢幕</PresentationFormat>
  <Paragraphs>36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華康竹風體W4(P)</vt:lpstr>
      <vt:lpstr>華康儷中黑</vt:lpstr>
      <vt:lpstr>微軟正黑體</vt:lpstr>
      <vt:lpstr>Corbel</vt:lpstr>
      <vt:lpstr>Wingdings 2</vt:lpstr>
      <vt:lpstr>框架</vt:lpstr>
      <vt:lpstr>線上體育課</vt:lpstr>
      <vt:lpstr>每次課程分別為</vt:lpstr>
      <vt:lpstr>第一週第一堂</vt:lpstr>
      <vt:lpstr>伸展操(5分鐘)</vt:lpstr>
      <vt:lpstr>核心肌群訓練(10分鐘，包含休息時間)</vt:lpstr>
      <vt:lpstr>緩和伸展(5分鐘)</vt:lpstr>
      <vt:lpstr>主活動(20分鐘)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線上體育課</dc:title>
  <dc:creator>taes-user</dc:creator>
  <cp:lastModifiedBy>taes-user</cp:lastModifiedBy>
  <cp:revision>10</cp:revision>
  <dcterms:created xsi:type="dcterms:W3CDTF">2021-05-19T02:23:22Z</dcterms:created>
  <dcterms:modified xsi:type="dcterms:W3CDTF">2021-05-20T01:53:18Z</dcterms:modified>
</cp:coreProperties>
</file>