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C818071-545D-4C17-9BCD-D08FC1F2CB29}" type="datetimeFigureOut">
              <a:rPr lang="zh-TW" altLang="en-US" smtClean="0"/>
              <a:t>2024/12/8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0903B87-C086-4296-8A77-F06E96AA22AF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91836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8071-545D-4C17-9BCD-D08FC1F2CB29}" type="datetimeFigureOut">
              <a:rPr lang="zh-TW" altLang="en-US" smtClean="0"/>
              <a:t>2024/12/8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03B87-C086-4296-8A77-F06E96AA22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6539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8071-545D-4C17-9BCD-D08FC1F2CB29}" type="datetimeFigureOut">
              <a:rPr lang="zh-TW" altLang="en-US" smtClean="0"/>
              <a:t>2024/12/8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03B87-C086-4296-8A77-F06E96AA22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1102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8071-545D-4C17-9BCD-D08FC1F2CB29}" type="datetimeFigureOut">
              <a:rPr lang="zh-TW" altLang="en-US" smtClean="0"/>
              <a:t>2024/12/8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03B87-C086-4296-8A77-F06E96AA22AF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8943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8071-545D-4C17-9BCD-D08FC1F2CB29}" type="datetimeFigureOut">
              <a:rPr lang="zh-TW" altLang="en-US" smtClean="0"/>
              <a:t>2024/12/8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03B87-C086-4296-8A77-F06E96AA22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005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8071-545D-4C17-9BCD-D08FC1F2CB29}" type="datetimeFigureOut">
              <a:rPr lang="zh-TW" altLang="en-US" smtClean="0"/>
              <a:t>2024/12/8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03B87-C086-4296-8A77-F06E96AA22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2217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8071-545D-4C17-9BCD-D08FC1F2CB29}" type="datetimeFigureOut">
              <a:rPr lang="zh-TW" altLang="en-US" smtClean="0"/>
              <a:t>2024/12/8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03B87-C086-4296-8A77-F06E96AA22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8659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8071-545D-4C17-9BCD-D08FC1F2CB29}" type="datetimeFigureOut">
              <a:rPr lang="zh-TW" altLang="en-US" smtClean="0"/>
              <a:t>2024/12/8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03B87-C086-4296-8A77-F06E96AA22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6835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8071-545D-4C17-9BCD-D08FC1F2CB29}" type="datetimeFigureOut">
              <a:rPr lang="zh-TW" altLang="en-US" smtClean="0"/>
              <a:t>2024/12/8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03B87-C086-4296-8A77-F06E96AA22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630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8071-545D-4C17-9BCD-D08FC1F2CB29}" type="datetimeFigureOut">
              <a:rPr lang="zh-TW" altLang="en-US" smtClean="0"/>
              <a:t>2024/12/8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03B87-C086-4296-8A77-F06E96AA22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9674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8071-545D-4C17-9BCD-D08FC1F2CB29}" type="datetimeFigureOut">
              <a:rPr lang="zh-TW" altLang="en-US" smtClean="0"/>
              <a:t>2024/12/8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03B87-C086-4296-8A77-F06E96AA22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5985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8071-545D-4C17-9BCD-D08FC1F2CB29}" type="datetimeFigureOut">
              <a:rPr lang="zh-TW" altLang="en-US" smtClean="0"/>
              <a:t>2024/12/8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03B87-C086-4296-8A77-F06E96AA22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4312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8071-545D-4C17-9BCD-D08FC1F2CB29}" type="datetimeFigureOut">
              <a:rPr lang="zh-TW" altLang="en-US" smtClean="0"/>
              <a:t>2024/12/8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03B87-C086-4296-8A77-F06E96AA22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7721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8071-545D-4C17-9BCD-D08FC1F2CB29}" type="datetimeFigureOut">
              <a:rPr lang="zh-TW" altLang="en-US" smtClean="0"/>
              <a:t>2024/12/8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03B87-C086-4296-8A77-F06E96AA22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155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8071-545D-4C17-9BCD-D08FC1F2CB29}" type="datetimeFigureOut">
              <a:rPr lang="zh-TW" altLang="en-US" smtClean="0"/>
              <a:t>2024/12/8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03B87-C086-4296-8A77-F06E96AA22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7953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8071-545D-4C17-9BCD-D08FC1F2CB29}" type="datetimeFigureOut">
              <a:rPr lang="zh-TW" altLang="en-US" smtClean="0"/>
              <a:t>2024/12/8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03B87-C086-4296-8A77-F06E96AA22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7266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8071-545D-4C17-9BCD-D08FC1F2CB29}" type="datetimeFigureOut">
              <a:rPr lang="zh-TW" altLang="en-US" smtClean="0"/>
              <a:t>2024/12/8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03B87-C086-4296-8A77-F06E96AA22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6200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C818071-545D-4C17-9BCD-D08FC1F2CB29}" type="datetimeFigureOut">
              <a:rPr lang="zh-TW" altLang="en-US" smtClean="0"/>
              <a:t>2024/12/8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0903B87-C086-4296-8A77-F06E96AA22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318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B53A8C-104C-482F-B1D8-28C88B08CF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738" y="3429000"/>
            <a:ext cx="9144000" cy="776094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25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日到</a:t>
            </a: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2278506-AD07-4494-8CF8-C75F99958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7511" y="1962118"/>
            <a:ext cx="9144000" cy="1655762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太陽班學習區計畫回顧</a:t>
            </a:r>
            <a:endParaRPr lang="en-US" altLang="zh-TW" sz="6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6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5838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9">
            <a:extLst>
              <a:ext uri="{FF2B5EF4-FFF2-40B4-BE49-F238E27FC236}">
                <a16:creationId xmlns:a16="http://schemas.microsoft.com/office/drawing/2014/main" id="{1FDFB66E-4DB8-48E2-883E-7949246108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0" y="1018359"/>
            <a:ext cx="6024530" cy="423324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B6638A5-5564-4259-8A6F-737462FB41D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98" y="1327486"/>
            <a:ext cx="2772123" cy="340654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21F74F6-39E8-4C96-AEB3-45166C2DA47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46350" y="1645113"/>
            <a:ext cx="3406549" cy="277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11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0">
            <a:extLst>
              <a:ext uri="{FF2B5EF4-FFF2-40B4-BE49-F238E27FC236}">
                <a16:creationId xmlns:a16="http://schemas.microsoft.com/office/drawing/2014/main" id="{121C1C83-43B5-454E-81E9-8071B001BB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7" y="979714"/>
            <a:ext cx="6002953" cy="434602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41BD206-2FB6-4A03-B90F-6A912612D06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2329" y="630331"/>
            <a:ext cx="3947077" cy="286846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9902860-AF20-4AA7-A056-D5B2FAD309C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466" y="3760237"/>
            <a:ext cx="3449868" cy="251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52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1">
            <a:extLst>
              <a:ext uri="{FF2B5EF4-FFF2-40B4-BE49-F238E27FC236}">
                <a16:creationId xmlns:a16="http://schemas.microsoft.com/office/drawing/2014/main" id="{33B78F4E-3010-49C5-BB9C-7DA3D7FD1A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4" y="1260670"/>
            <a:ext cx="5355318" cy="378269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E29F9BC-DB6B-41BE-98EC-A705E1D558B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6798" y="1881762"/>
            <a:ext cx="3423443" cy="254051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0D2EB65-A723-4775-9423-8ADF3512381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946" y="1509829"/>
            <a:ext cx="2434210" cy="32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85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3">
            <a:extLst>
              <a:ext uri="{FF2B5EF4-FFF2-40B4-BE49-F238E27FC236}">
                <a16:creationId xmlns:a16="http://schemas.microsoft.com/office/drawing/2014/main" id="{AFDFD53D-2092-47A2-B999-1C125115CA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50" y="447869"/>
            <a:ext cx="8116661" cy="542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76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5">
            <a:extLst>
              <a:ext uri="{FF2B5EF4-FFF2-40B4-BE49-F238E27FC236}">
                <a16:creationId xmlns:a16="http://schemas.microsoft.com/office/drawing/2014/main" id="{701BAA01-62F2-4241-988F-F9F11C202B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559" y="251927"/>
            <a:ext cx="8868066" cy="590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30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6">
            <a:extLst>
              <a:ext uri="{FF2B5EF4-FFF2-40B4-BE49-F238E27FC236}">
                <a16:creationId xmlns:a16="http://schemas.microsoft.com/office/drawing/2014/main" id="{85AA1C77-9F34-4C4E-AC2B-484D9AA372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45" y="345233"/>
            <a:ext cx="8284644" cy="561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67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7">
            <a:extLst>
              <a:ext uri="{FF2B5EF4-FFF2-40B4-BE49-F238E27FC236}">
                <a16:creationId xmlns:a16="http://schemas.microsoft.com/office/drawing/2014/main" id="{0F0057EF-058F-4C8E-B4AA-A3B65F4DED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8" y="743006"/>
            <a:ext cx="6324525" cy="474339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65210FB-49AA-46F6-A17A-95F92EDC7D1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3011" y="1142072"/>
            <a:ext cx="4426154" cy="378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99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8">
            <a:extLst>
              <a:ext uri="{FF2B5EF4-FFF2-40B4-BE49-F238E27FC236}">
                <a16:creationId xmlns:a16="http://schemas.microsoft.com/office/drawing/2014/main" id="{CAD6312F-B948-4A54-89A9-E11C71F40D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31" y="1129006"/>
            <a:ext cx="5543925" cy="390952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A10A17D-2495-497E-86A1-BE72B1FC3E6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261" y="1035698"/>
            <a:ext cx="5374433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58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9">
            <a:extLst>
              <a:ext uri="{FF2B5EF4-FFF2-40B4-BE49-F238E27FC236}">
                <a16:creationId xmlns:a16="http://schemas.microsoft.com/office/drawing/2014/main" id="{285489EF-A71E-4A1C-9776-E8F7D24533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63" y="251926"/>
            <a:ext cx="8073733" cy="578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3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">
            <a:extLst>
              <a:ext uri="{FF2B5EF4-FFF2-40B4-BE49-F238E27FC236}">
                <a16:creationId xmlns:a16="http://schemas.microsoft.com/office/drawing/2014/main" id="{D6AF59A9-CD38-48A1-BE69-349D9C36E4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90" y="933061"/>
            <a:ext cx="6097244" cy="432940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13C56C3-35DD-4AE8-B010-B43260D44AA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6264" y="366752"/>
            <a:ext cx="3284431" cy="284006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28112B9-B242-4A5B-B2DB-B845933343F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479" y="3638938"/>
            <a:ext cx="3782116" cy="246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64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">
            <a:extLst>
              <a:ext uri="{FF2B5EF4-FFF2-40B4-BE49-F238E27FC236}">
                <a16:creationId xmlns:a16="http://schemas.microsoft.com/office/drawing/2014/main" id="{BCD16324-5F56-40D0-BF39-2B9EB1AA1C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0" y="1342961"/>
            <a:ext cx="6764694" cy="36703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61D8177-CD96-41E6-BA94-58CACC7D0CF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315" y="1765908"/>
            <a:ext cx="3766185" cy="282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13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1">
            <a:extLst>
              <a:ext uri="{FF2B5EF4-FFF2-40B4-BE49-F238E27FC236}">
                <a16:creationId xmlns:a16="http://schemas.microsoft.com/office/drawing/2014/main" id="{096C72B8-B9EF-4A94-B809-131A2E489F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7706"/>
            <a:ext cx="6252910" cy="436672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87EDE80-2FB1-42CB-ACF3-93343CB612F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1613" y="448641"/>
            <a:ext cx="3329513" cy="275250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63941D8-81AB-439F-8F25-75BEC947E3E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812" y="3750906"/>
            <a:ext cx="3669723" cy="249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76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2">
            <a:extLst>
              <a:ext uri="{FF2B5EF4-FFF2-40B4-BE49-F238E27FC236}">
                <a16:creationId xmlns:a16="http://schemas.microsoft.com/office/drawing/2014/main" id="{9ED03825-B776-459D-BAFC-A480D32EC0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9" y="1007706"/>
            <a:ext cx="5740452" cy="414279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4EB5F5D-C713-4408-A411-6F9EDCA2C9E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75657"/>
            <a:ext cx="5181361" cy="372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67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3">
            <a:extLst>
              <a:ext uri="{FF2B5EF4-FFF2-40B4-BE49-F238E27FC236}">
                <a16:creationId xmlns:a16="http://schemas.microsoft.com/office/drawing/2014/main" id="{24679402-8CA4-42D0-A956-69494C95FF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85" y="830425"/>
            <a:ext cx="6463056" cy="459066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81A76B7-9A95-494D-8F13-4036EA77B84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509" y="1446245"/>
            <a:ext cx="4561483" cy="340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95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">
            <a:extLst>
              <a:ext uri="{FF2B5EF4-FFF2-40B4-BE49-F238E27FC236}">
                <a16:creationId xmlns:a16="http://schemas.microsoft.com/office/drawing/2014/main" id="{40EC3971-1129-4AA7-87B6-FC80AE1694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6" y="1360197"/>
            <a:ext cx="6510369" cy="344507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F9F1FF7-289C-40AC-9381-47ED89E1758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062" y="1433498"/>
            <a:ext cx="4097688" cy="326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60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3">
            <a:extLst>
              <a:ext uri="{FF2B5EF4-FFF2-40B4-BE49-F238E27FC236}">
                <a16:creationId xmlns:a16="http://schemas.microsoft.com/office/drawing/2014/main" id="{F33E4FF7-44D3-42D4-93F4-540AAC9004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9" y="1174167"/>
            <a:ext cx="7100596" cy="372411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0DB4F1C-AF3A-4046-8F17-0E1CBA2CDB0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140" y="1536136"/>
            <a:ext cx="3774440" cy="283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49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4">
            <a:extLst>
              <a:ext uri="{FF2B5EF4-FFF2-40B4-BE49-F238E27FC236}">
                <a16:creationId xmlns:a16="http://schemas.microsoft.com/office/drawing/2014/main" id="{CA9CACBC-198B-43EF-A483-DF079F44D7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135"/>
            <a:ext cx="6739423" cy="475801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3CDC576-EEC7-49B0-929A-BFCF66AF4FC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97" y="1142702"/>
            <a:ext cx="4580656" cy="383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69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5">
            <a:extLst>
              <a:ext uri="{FF2B5EF4-FFF2-40B4-BE49-F238E27FC236}">
                <a16:creationId xmlns:a16="http://schemas.microsoft.com/office/drawing/2014/main" id="{281887BB-C96C-402A-B69A-89DC50AD99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05" y="121298"/>
            <a:ext cx="8763356" cy="61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7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6">
            <a:extLst>
              <a:ext uri="{FF2B5EF4-FFF2-40B4-BE49-F238E27FC236}">
                <a16:creationId xmlns:a16="http://schemas.microsoft.com/office/drawing/2014/main" id="{3762D008-1E05-46F5-8F25-7402B3172F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4" y="877077"/>
            <a:ext cx="5524015" cy="392818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5273C04-9F0A-4A04-B0FA-5F5052B5ABA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793" y="1106805"/>
            <a:ext cx="2878185" cy="369846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F81E12A-FD86-4907-B76A-C466F85248E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932" y="1156751"/>
            <a:ext cx="2873027" cy="369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59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7">
            <a:extLst>
              <a:ext uri="{FF2B5EF4-FFF2-40B4-BE49-F238E27FC236}">
                <a16:creationId xmlns:a16="http://schemas.microsoft.com/office/drawing/2014/main" id="{C2F81104-CFD9-420A-830A-BF58CF77F9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89" y="690465"/>
            <a:ext cx="6725687" cy="466297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CBFA780-51D1-42BC-A2F1-44080253483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394" y="1181572"/>
            <a:ext cx="4480243" cy="360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42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8">
            <a:extLst>
              <a:ext uri="{FF2B5EF4-FFF2-40B4-BE49-F238E27FC236}">
                <a16:creationId xmlns:a16="http://schemas.microsoft.com/office/drawing/2014/main" id="{C08E12B8-99F1-4CC8-88DD-289014DDB1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71" y="737118"/>
            <a:ext cx="6687230" cy="476241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B3CAB99-DFF1-42C5-AF94-F2BE32DC988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367" y="1595535"/>
            <a:ext cx="4748609" cy="323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912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主要賽事">
  <a:themeElements>
    <a:clrScheme name="主要賽事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主要賽事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主要賽事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TM04033927[[fn=主要賽事]]</Template>
  <TotalTime>6</TotalTime>
  <Words>19</Words>
  <Application>Microsoft Office PowerPoint</Application>
  <PresentationFormat>寬螢幕</PresentationFormat>
  <Paragraphs>2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7" baseType="lpstr">
      <vt:lpstr>新細明體</vt:lpstr>
      <vt:lpstr>標楷體</vt:lpstr>
      <vt:lpstr>Arial</vt:lpstr>
      <vt:lpstr>Impact</vt:lpstr>
      <vt:lpstr>主要賽事</vt:lpstr>
      <vt:lpstr>113年11月25日到113年12月6日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113年11月25日到113年12月6日</dc:title>
  <dc:creator>taes-user</dc:creator>
  <cp:lastModifiedBy>taes-user</cp:lastModifiedBy>
  <cp:revision>1</cp:revision>
  <dcterms:created xsi:type="dcterms:W3CDTF">2024-12-08T08:09:25Z</dcterms:created>
  <dcterms:modified xsi:type="dcterms:W3CDTF">2024-12-08T08:15:27Z</dcterms:modified>
</cp:coreProperties>
</file>