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A1E45834-53BD-4C8F-B791-CD5378F4150E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888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51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1E45834-53BD-4C8F-B791-CD5378F4150E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867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1E45834-53BD-4C8F-B791-CD5378F4150E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6530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1E45834-53BD-4C8F-B791-CD5378F4150E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421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144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20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551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1E45834-53BD-4C8F-B791-CD5378F4150E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77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381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1E45834-53BD-4C8F-B791-CD5378F4150E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256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901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899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098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6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95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45834-53BD-4C8F-B791-CD5378F4150E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809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cvudO82a2W6aThCYTlNhiw" TargetMode="External"/><Relationship Id="rId2" Type="http://schemas.openxmlformats.org/officeDocument/2006/relationships/hyperlink" Target="https://www.youtube.com/watch?v=28sMlNC9kpk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F85DBCE-4035-DDF1-A4BE-4053446D92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2146" y="3437792"/>
            <a:ext cx="9958754" cy="1601389"/>
          </a:xfrm>
        </p:spPr>
        <p:txBody>
          <a:bodyPr anchor="t">
            <a:normAutofit/>
          </a:bodyPr>
          <a:lstStyle/>
          <a:p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太陽班主題課程</a:t>
            </a:r>
            <a:r>
              <a:rPr lang="en-US" altLang="zh-TW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好玩的點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631EDC8-8D2C-725F-87F3-1A6FDBFF13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4572000"/>
            <a:ext cx="10591306" cy="1017659"/>
          </a:xfrm>
        </p:spPr>
        <p:txBody>
          <a:bodyPr anchor="b">
            <a:norm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點點曼陀羅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DA0A8A-8080-896B-FE53-8828722E7EA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46416" b="9966"/>
          <a:stretch/>
        </p:blipFill>
        <p:spPr>
          <a:xfrm>
            <a:off x="20" y="-32761"/>
            <a:ext cx="12191979" cy="293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691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CF1B8A09-70C7-B17A-A34E-F05CDC6C450C}"/>
              </a:ext>
            </a:extLst>
          </p:cNvPr>
          <p:cNvSpPr txBox="1"/>
          <p:nvPr/>
        </p:nvSpPr>
        <p:spPr>
          <a:xfrm>
            <a:off x="1124465" y="1828800"/>
            <a:ext cx="10268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想一想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你看到這些曼陀蘿的時候，感覺怎麼樣呢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97054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45D0ED36-E507-2A6A-B88F-3E4F7A6E9EFE}"/>
              </a:ext>
            </a:extLst>
          </p:cNvPr>
          <p:cNvSpPr txBox="1"/>
          <p:nvPr/>
        </p:nvSpPr>
        <p:spPr>
          <a:xfrm>
            <a:off x="1322172" y="2520780"/>
            <a:ext cx="100460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/>
              <a:t>如何創作 點點曼陀羅</a:t>
            </a:r>
            <a:endParaRPr lang="en-US" altLang="zh-TW" sz="3200" dirty="0"/>
          </a:p>
          <a:p>
            <a:endParaRPr lang="en-US" altLang="zh-TW" sz="3200" dirty="0">
              <a:hlinkClick r:id="rId2"/>
            </a:endParaRPr>
          </a:p>
          <a:p>
            <a:r>
              <a:rPr lang="sv-SE" altLang="zh-TW" sz="3200" dirty="0">
                <a:hlinkClick r:id="rId3"/>
              </a:rPr>
              <a:t>Mandala Dotpainting lernen mit Dotmagie</a:t>
            </a:r>
            <a:endParaRPr lang="de-DE" altLang="zh-TW" sz="3200" dirty="0"/>
          </a:p>
          <a:p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550675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B4AB34A5-92B4-3FA8-F443-4D74524D94FF}"/>
              </a:ext>
            </a:extLst>
          </p:cNvPr>
          <p:cNvSpPr txBox="1"/>
          <p:nvPr/>
        </p:nvSpPr>
        <p:spPr>
          <a:xfrm>
            <a:off x="1124465" y="1828800"/>
            <a:ext cx="102684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想一想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你有發現這些不一樣的點點曼陀羅作品，有哪些相同的特點嗎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35343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22920125-48DF-B4EF-CBE0-DDE78873C87F}"/>
              </a:ext>
            </a:extLst>
          </p:cNvPr>
          <p:cNvSpPr txBox="1"/>
          <p:nvPr/>
        </p:nvSpPr>
        <p:spPr>
          <a:xfrm>
            <a:off x="1210963" y="1371600"/>
            <a:ext cx="102684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曼陀羅的特色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中間都是一個</a:t>
            </a:r>
            <a:r>
              <a:rPr lang="zh-TW" altLang="en-US" sz="4000">
                <a:latin typeface="標楷體" panose="03000509000000000000" pitchFamily="65" charset="-120"/>
                <a:ea typeface="標楷體" panose="03000509000000000000" pitchFamily="65" charset="-120"/>
              </a:rPr>
              <a:t>點，畫畫時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都是從中間開始。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左右上下對稱，從哪個角度看都一樣。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重複的圖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同樣的圖出現好多次。</a:t>
            </a:r>
          </a:p>
        </p:txBody>
      </p:sp>
    </p:spTree>
    <p:extLst>
      <p:ext uri="{BB962C8B-B14F-4D97-AF65-F5344CB8AC3E}">
        <p14:creationId xmlns:p14="http://schemas.microsoft.com/office/powerpoint/2010/main" val="1105011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DF5C2BFF-6C48-9B95-602D-6B7E085A11FF}"/>
              </a:ext>
            </a:extLst>
          </p:cNvPr>
          <p:cNvSpPr txBox="1"/>
          <p:nvPr/>
        </p:nvSpPr>
        <p:spPr>
          <a:xfrm>
            <a:off x="3793524" y="2669059"/>
            <a:ext cx="6128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換你試試看</a:t>
            </a:r>
            <a:r>
              <a:rPr lang="en-US" altLang="zh-TW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endParaRPr lang="zh-TW" altLang="en-US" sz="7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38830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1">
            <a:extLst>
              <a:ext uri="{FF2B5EF4-FFF2-40B4-BE49-F238E27FC236}">
                <a16:creationId xmlns:a16="http://schemas.microsoft.com/office/drawing/2014/main" id="{311CC9A4-C62A-9D84-B635-DE55671D5B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75" y="0"/>
            <a:ext cx="77136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629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2">
            <a:extLst>
              <a:ext uri="{FF2B5EF4-FFF2-40B4-BE49-F238E27FC236}">
                <a16:creationId xmlns:a16="http://schemas.microsoft.com/office/drawing/2014/main" id="{0C21FCD5-A0EE-469F-CD20-6E46237643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038" y="0"/>
            <a:ext cx="65103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961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3">
            <a:extLst>
              <a:ext uri="{FF2B5EF4-FFF2-40B4-BE49-F238E27FC236}">
                <a16:creationId xmlns:a16="http://schemas.microsoft.com/office/drawing/2014/main" id="{D5E2A8C2-8001-82B0-CFF3-04CC4D1C51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0" y="0"/>
            <a:ext cx="7364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21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3">
            <a:extLst>
              <a:ext uri="{FF2B5EF4-FFF2-40B4-BE49-F238E27FC236}">
                <a16:creationId xmlns:a16="http://schemas.microsoft.com/office/drawing/2014/main" id="{F46C5D1C-EC3B-6595-4819-828006CA9B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688" y="0"/>
            <a:ext cx="6270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998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4">
            <a:extLst>
              <a:ext uri="{FF2B5EF4-FFF2-40B4-BE49-F238E27FC236}">
                <a16:creationId xmlns:a16="http://schemas.microsoft.com/office/drawing/2014/main" id="{E9FE39F5-19EB-7438-9E88-66C93BB8FE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111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6">
            <a:extLst>
              <a:ext uri="{FF2B5EF4-FFF2-40B4-BE49-F238E27FC236}">
                <a16:creationId xmlns:a16="http://schemas.microsoft.com/office/drawing/2014/main" id="{83C20AF9-8772-F012-3B73-34563D91E8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976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7">
            <a:extLst>
              <a:ext uri="{FF2B5EF4-FFF2-40B4-BE49-F238E27FC236}">
                <a16:creationId xmlns:a16="http://schemas.microsoft.com/office/drawing/2014/main" id="{D4D4D16C-2E57-C987-39EC-482C931C20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75" y="0"/>
            <a:ext cx="70786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930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8">
            <a:extLst>
              <a:ext uri="{FF2B5EF4-FFF2-40B4-BE49-F238E27FC236}">
                <a16:creationId xmlns:a16="http://schemas.microsoft.com/office/drawing/2014/main" id="{9DDC212C-35EA-488A-91A7-C431940860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888" y="0"/>
            <a:ext cx="6626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498367"/>
      </p:ext>
    </p:extLst>
  </p:cSld>
  <p:clrMapOvr>
    <a:masterClrMapping/>
  </p:clrMapOvr>
</p:sld>
</file>

<file path=ppt/theme/theme1.xml><?xml version="1.0" encoding="utf-8"?>
<a:theme xmlns:a="http://schemas.openxmlformats.org/drawingml/2006/main" name="飛機雲">
  <a:themeElements>
    <a:clrScheme name="飛機雲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飛機雲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飛機雲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TM04033937[[fn=飛機雲]]</Template>
  <TotalTime>25</TotalTime>
  <Words>116</Words>
  <Application>Microsoft Office PowerPoint</Application>
  <PresentationFormat>寬螢幕</PresentationFormat>
  <Paragraphs>19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9" baseType="lpstr">
      <vt:lpstr>新細明體</vt:lpstr>
      <vt:lpstr>標楷體</vt:lpstr>
      <vt:lpstr>Arial</vt:lpstr>
      <vt:lpstr>Century Gothic</vt:lpstr>
      <vt:lpstr>飛機雲</vt:lpstr>
      <vt:lpstr>太陽班主題課程-好玩的點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太陽班主題課程-好玩的點</dc:title>
  <dc:creator>宜真 謝</dc:creator>
  <cp:lastModifiedBy>taes-user</cp:lastModifiedBy>
  <cp:revision>9</cp:revision>
  <dcterms:created xsi:type="dcterms:W3CDTF">2024-11-27T17:38:13Z</dcterms:created>
  <dcterms:modified xsi:type="dcterms:W3CDTF">2024-11-27T23:37:20Z</dcterms:modified>
</cp:coreProperties>
</file>