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4" r:id="rId4"/>
    <p:sldId id="258" r:id="rId5"/>
    <p:sldId id="276" r:id="rId6"/>
    <p:sldId id="277" r:id="rId7"/>
    <p:sldId id="278" r:id="rId8"/>
    <p:sldId id="259" r:id="rId9"/>
    <p:sldId id="280" r:id="rId10"/>
    <p:sldId id="281" r:id="rId11"/>
    <p:sldId id="282" r:id="rId1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C9EF"/>
    <a:srgbClr val="4DF7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62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E76859-A8B4-4DC9-A727-662AC895ED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2B99C6F-CC55-4FF1-9A52-C1835C7988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5B5AE97-0B57-433E-A295-BD31D4A66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932B-006E-4715-9F86-70DEE504AC12}" type="datetimeFigureOut">
              <a:rPr lang="zh-TW" altLang="en-US" smtClean="0"/>
              <a:t>2022/5/10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9546CEF-ACE9-4C9B-A39D-2A50BB042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DA1B55C-0BEA-4BF6-9BB7-B5026648C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A5A7-6F99-4F02-97FE-394D9B06AB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0562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F34C76-07DB-4A8A-A291-D37A55342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E9826C0-6C84-48CC-BF9D-90A776903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25907E5-C846-49F0-A363-0B6226165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932B-006E-4715-9F86-70DEE504AC12}" type="datetimeFigureOut">
              <a:rPr lang="zh-TW" altLang="en-US" smtClean="0"/>
              <a:t>2022/5/10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AE49A03-109C-4149-ABDC-75E7A1C3E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883AB56-AE21-4006-9F45-6FED784A5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A5A7-6F99-4F02-97FE-394D9B06AB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788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3AB8AEFE-3C85-4A87-9D12-6E1AD55847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DDE3B69-6A34-4FC6-A746-F8105026BC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B6F056D-7E32-4789-904D-E1BADE3D9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932B-006E-4715-9F86-70DEE504AC12}" type="datetimeFigureOut">
              <a:rPr lang="zh-TW" altLang="en-US" smtClean="0"/>
              <a:t>2022/5/10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27C3AA7-7F54-4962-B788-87B57EE81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41CA35B-A122-47F9-9F5F-681A6852C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A5A7-6F99-4F02-97FE-394D9B06AB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0775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80B895-0C2D-4277-B630-10B29E505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CC479AC-EADB-4C37-A89A-3668A610E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2829530-F954-4129-A048-BA945CBD8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932B-006E-4715-9F86-70DEE504AC12}" type="datetimeFigureOut">
              <a:rPr lang="zh-TW" altLang="en-US" smtClean="0"/>
              <a:t>2022/5/10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1D23914-8092-40FE-B263-D4BB5AC41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F140850-900E-4465-B01C-CA60756A8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A5A7-6F99-4F02-97FE-394D9B06AB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7587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5F29CC-BB34-47D3-BBE6-F6F68998C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8115088-81E3-4CB1-AF2D-421C370AE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6BEBC85-2A36-4CA0-9708-2988D616A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932B-006E-4715-9F86-70DEE504AC12}" type="datetimeFigureOut">
              <a:rPr lang="zh-TW" altLang="en-US" smtClean="0"/>
              <a:t>2022/5/10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3EEF9B8-3F45-495D-8757-61B579E83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4C5A7D5-00A1-4B53-9D75-855945E5F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A5A7-6F99-4F02-97FE-394D9B06AB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5954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642498-62CA-42D0-A002-76DB26388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05BF564-B4EF-4E0F-914E-366CCA68B4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0A26C19-906B-4E11-8412-5B17145BF1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3A4F98E-8ACA-4A62-AA13-98752E0A5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932B-006E-4715-9F86-70DEE504AC12}" type="datetimeFigureOut">
              <a:rPr lang="zh-TW" altLang="en-US" smtClean="0"/>
              <a:t>2022/5/10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D2CFB6A-DFD2-4C09-89FD-461D31BBE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2EC5A89-7069-4185-BD7F-8B0D134DF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A5A7-6F99-4F02-97FE-394D9B06AB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1868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C2584BC-086F-40B8-8E57-81508DC4B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403FB6C-091B-4E2B-AAA5-A3DF6FF41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50C89EC-991B-4105-97D4-F210B484D8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6782813-BF0C-4C4D-8075-73B8E53EF4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788A4D0C-5D8E-4ED8-B7BA-CA209709A4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43BB546D-8BAA-4ED6-925E-CDD150DE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932B-006E-4715-9F86-70DEE504AC12}" type="datetimeFigureOut">
              <a:rPr lang="zh-TW" altLang="en-US" smtClean="0"/>
              <a:t>2022/5/10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48811075-9E54-4241-B6BE-F1AC1AAAD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235F01E8-C7BB-4D80-8805-0A54C01A6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A5A7-6F99-4F02-97FE-394D9B06AB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649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DD0DF1-39A0-409E-A038-2732E5D03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0764124-E6A9-4192-BF0B-09D5E515E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932B-006E-4715-9F86-70DEE504AC12}" type="datetimeFigureOut">
              <a:rPr lang="zh-TW" altLang="en-US" smtClean="0"/>
              <a:t>2022/5/10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2B64CC0-88E4-4A49-ABBA-1CDF20229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29C5BAF-7D5F-4567-B4AD-465295F01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A5A7-6F99-4F02-97FE-394D9B06AB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260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2B199DB2-E693-47FA-BD87-9620F3E6D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932B-006E-4715-9F86-70DEE504AC12}" type="datetimeFigureOut">
              <a:rPr lang="zh-TW" altLang="en-US" smtClean="0"/>
              <a:t>2022/5/10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FDC4975F-8730-4DBF-9020-F47E0C0DB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6FD7491-297D-41C6-82AF-C1EF311CB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A5A7-6F99-4F02-97FE-394D9B06AB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7021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ADDFFC-71FB-4009-A19D-3F5022004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5FF2C78-72F9-4305-A584-23412F2E3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E66BEA1-7DDF-455C-910F-FEB10F7B53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12E65BB-C550-46B3-A1B3-F2DD5E2DE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932B-006E-4715-9F86-70DEE504AC12}" type="datetimeFigureOut">
              <a:rPr lang="zh-TW" altLang="en-US" smtClean="0"/>
              <a:t>2022/5/10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AC6F38C-816A-42FC-8B8B-E7A62578E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BD9BEE3-A449-4574-9E38-75E696A1E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A5A7-6F99-4F02-97FE-394D9B06AB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5394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5C2371-72A2-477B-8C52-B8C55F7DD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8B4D78CA-4410-4663-8027-AB5629AEF4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FF76C3F-FC7A-4D50-9991-6A209F7D9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E54BED6-2E20-4C35-A993-4B7EB0009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932B-006E-4715-9F86-70DEE504AC12}" type="datetimeFigureOut">
              <a:rPr lang="zh-TW" altLang="en-US" smtClean="0"/>
              <a:t>2022/5/10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3A78CEA-B759-4014-8AB6-F8EE999F7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B6CDD9F-44A7-43B8-8AF2-E4121CB93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A5A7-6F99-4F02-97FE-394D9B06AB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7227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3F32F60E-F51F-441F-928D-97045E005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ED87865-8F82-4A4C-BBCF-D39301FC7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C9D3287-EDB5-4B47-9374-CCDE29DCAC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B932B-006E-4715-9F86-70DEE504AC12}" type="datetimeFigureOut">
              <a:rPr lang="zh-TW" altLang="en-US" smtClean="0"/>
              <a:t>2022/5/10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C696A41-D07F-4AB7-8147-2393A47306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980CD0F-B4A7-4CF6-B0CE-40FD73FEE8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9A5A7-6F99-4F02-97FE-394D9B06AB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4466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498969E-BFFF-4C21-9756-18AB01176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804040"/>
            <a:ext cx="12192000" cy="2869324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zh-TW" altLang="en-US" sz="72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送給同學的</a:t>
            </a:r>
            <a:br>
              <a:rPr lang="en-US" altLang="zh-TW" sz="72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72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優點轟炸卡</a:t>
            </a:r>
            <a:endParaRPr lang="zh-TW" altLang="en-US" sz="8000" b="1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63FD6BC-A415-42E6-AD81-56990E252F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065284"/>
            <a:ext cx="12192000" cy="4792716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208A73F-1CA0-4E6C-8B6C-2800612D11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007" y="2065282"/>
            <a:ext cx="9396248" cy="479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146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C0DD335-2745-4957-B2EF-0117D38B9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zh-TW" altLang="en-US" sz="80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圖案內容參考：</a:t>
            </a:r>
          </a:p>
        </p:txBody>
      </p:sp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4D584DC4-7615-40F3-A558-34A58B3FDD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316054" y="7126288"/>
            <a:ext cx="146016" cy="109537"/>
          </a:xfr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87A40F00-8AFB-4BC2-AC0A-FCBCB23F74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5917324" cy="516731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D8DE8BC5-C456-4710-90AF-1641944DEF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324" y="1690688"/>
            <a:ext cx="6274676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465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C0DD335-2745-4957-B2EF-0117D38B9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zh-TW" altLang="en-US" sz="80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圖案內容參考：</a:t>
            </a:r>
          </a:p>
        </p:txBody>
      </p:sp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4D584DC4-7615-40F3-A558-34A58B3FDD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316054" y="7126288"/>
            <a:ext cx="146016" cy="109537"/>
          </a:xfr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7C75F3A2-9453-4ADA-9DC3-E26057CC2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5917324" cy="5167312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6B9D1F90-9E80-4F89-808E-D789F61040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324" y="1690687"/>
            <a:ext cx="6274676" cy="516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244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22B3C04-C710-4213-A484-795F61939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zh-TW" altLang="en-US" sz="72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材料</a:t>
            </a:r>
            <a:r>
              <a:rPr lang="zh-TW" altLang="en-US" sz="7200" b="1" dirty="0">
                <a:latin typeface="文鼎標楷注音破音一" panose="020B0602010101010101" pitchFamily="34" charset="-120"/>
                <a:ea typeface="文鼎標楷注音破音一" panose="020B0602010101010101" pitchFamily="34" charset="-120"/>
              </a:rPr>
              <a:t>和</a:t>
            </a:r>
            <a:r>
              <a:rPr lang="zh-TW" altLang="en-US" sz="72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工具介紹：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3054FCA-956A-4E22-8A83-19C5A7FFA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0689"/>
            <a:ext cx="12192000" cy="516731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66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r>
              <a:rPr lang="en-US" altLang="zh-TW" sz="66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1.</a:t>
            </a:r>
            <a:r>
              <a:rPr lang="zh-TW" altLang="en-US" sz="66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圖畫紙</a:t>
            </a:r>
            <a:r>
              <a:rPr lang="zh-TW" altLang="en-US" sz="6600" b="1" dirty="0">
                <a:latin typeface="文鼎標楷注音破音二" panose="020B0602010101010101" pitchFamily="34" charset="-120"/>
                <a:ea typeface="文鼎標楷注音破音二" panose="020B0602010101010101" pitchFamily="34" charset="-120"/>
              </a:rPr>
              <a:t>一</a:t>
            </a:r>
            <a:r>
              <a:rPr lang="zh-TW" altLang="en-US" sz="66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張</a:t>
            </a:r>
            <a:r>
              <a:rPr lang="zh-TW" altLang="en-US" sz="6600" b="1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或</a:t>
            </a:r>
            <a:r>
              <a:rPr lang="zh-TW" altLang="en-US" sz="66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西卡</a:t>
            </a:r>
            <a:endParaRPr lang="en-US" altLang="zh-TW" sz="6600" b="1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buNone/>
            </a:pPr>
            <a:r>
              <a:rPr lang="zh-TW" altLang="en-US" sz="66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 紙（厚紙板）</a:t>
            </a:r>
            <a:r>
              <a:rPr lang="zh-TW" altLang="en-US" sz="6600" b="1" dirty="0">
                <a:latin typeface="文鼎標楷注音破音二" panose="020B0602010101010101" pitchFamily="34" charset="-120"/>
                <a:ea typeface="文鼎標楷注音破音二" panose="020B0602010101010101" pitchFamily="34" charset="-120"/>
              </a:rPr>
              <a:t>一</a:t>
            </a:r>
            <a:r>
              <a:rPr lang="zh-TW" altLang="en-US" sz="66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張 </a:t>
            </a:r>
            <a:endParaRPr lang="en-US" altLang="zh-TW" sz="6600" b="1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buNone/>
            </a:pPr>
            <a:r>
              <a:rPr lang="zh-TW" altLang="en-US" sz="66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，如果都沒有，只要</a:t>
            </a:r>
            <a:endParaRPr lang="en-US" altLang="zh-TW" sz="6600" b="1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buNone/>
            </a:pPr>
            <a:r>
              <a:rPr lang="zh-TW" altLang="en-US" sz="6600" b="1" dirty="0">
                <a:latin typeface="文鼎標楷注音破音二" panose="020B0602010101010101" pitchFamily="34" charset="-120"/>
                <a:ea typeface="文鼎標楷注音破音二" panose="020B0602010101010101" pitchFamily="34" charset="-120"/>
              </a:rPr>
              <a:t> 一</a:t>
            </a:r>
            <a:r>
              <a:rPr lang="zh-TW" altLang="en-US" sz="66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張長方形的紙就可</a:t>
            </a:r>
            <a:endParaRPr lang="en-US" altLang="zh-TW" sz="6600" b="1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buNone/>
            </a:pPr>
            <a:r>
              <a:rPr lang="zh-TW" altLang="en-US" sz="66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以了。</a:t>
            </a:r>
          </a:p>
        </p:txBody>
      </p:sp>
    </p:spTree>
    <p:extLst>
      <p:ext uri="{BB962C8B-B14F-4D97-AF65-F5344CB8AC3E}">
        <p14:creationId xmlns:p14="http://schemas.microsoft.com/office/powerpoint/2010/main" val="2634709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22B3C04-C710-4213-A484-795F61939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zh-TW" altLang="en-US" sz="72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材料</a:t>
            </a:r>
            <a:r>
              <a:rPr lang="zh-TW" altLang="en-US" sz="7200" b="1" dirty="0">
                <a:latin typeface="文鼎標楷注音破音一" panose="020B0602010101010101" pitchFamily="34" charset="-120"/>
                <a:ea typeface="文鼎標楷注音破音一" panose="020B0602010101010101" pitchFamily="34" charset="-120"/>
              </a:rPr>
              <a:t>和</a:t>
            </a:r>
            <a:r>
              <a:rPr lang="zh-TW" altLang="en-US" sz="72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工具介紹：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3054FCA-956A-4E22-8A83-19C5A7FFA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0689"/>
            <a:ext cx="12192000" cy="516731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66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r>
              <a:rPr lang="en-US" altLang="zh-TW" sz="66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2.</a:t>
            </a:r>
            <a:r>
              <a:rPr lang="zh-TW" altLang="en-US" sz="66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剪刀</a:t>
            </a:r>
            <a:endParaRPr lang="en-US" altLang="zh-TW" sz="6600" b="1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buNone/>
            </a:pPr>
            <a:r>
              <a:rPr lang="zh-TW" altLang="en-US" sz="66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r>
              <a:rPr lang="en-US" altLang="zh-TW" sz="66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3.</a:t>
            </a:r>
            <a:r>
              <a:rPr lang="zh-TW" altLang="en-US" sz="66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彩色筆或可</a:t>
            </a:r>
            <a:r>
              <a:rPr lang="zh-TW" altLang="en-US" sz="6600" b="1" dirty="0">
                <a:latin typeface="文鼎標楷注音破音二" panose="020B0602010101010101" pitchFamily="34" charset="-120"/>
                <a:ea typeface="文鼎標楷注音破音二" panose="020B0602010101010101" pitchFamily="34" charset="-120"/>
              </a:rPr>
              <a:t>著</a:t>
            </a:r>
            <a:r>
              <a:rPr lang="zh-TW" altLang="en-US" sz="66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色的</a:t>
            </a:r>
            <a:endParaRPr lang="en-US" altLang="zh-TW" sz="6600" b="1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buNone/>
            </a:pPr>
            <a:r>
              <a:rPr lang="zh-TW" altLang="en-US" sz="66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 筆。</a:t>
            </a:r>
            <a:endParaRPr lang="en-US" altLang="zh-TW" sz="6600" b="1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84884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CFD453-3539-47F5-94B2-C5FDED5EA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DFC9EF"/>
          </a:solidFill>
        </p:spPr>
        <p:txBody>
          <a:bodyPr>
            <a:normAutofit/>
          </a:bodyPr>
          <a:lstStyle/>
          <a:p>
            <a:r>
              <a:rPr lang="zh-TW" altLang="en-US" sz="72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卡片做法介紹：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53BD7D4-C4C2-4A4A-BF6F-5FEAD14B1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0688"/>
            <a:ext cx="12192000" cy="5167311"/>
          </a:xfrm>
          <a:solidFill>
            <a:schemeClr val="accent6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5400" dirty="0"/>
              <a:t>1.</a:t>
            </a:r>
            <a:r>
              <a:rPr lang="zh-TW" altLang="en-US" sz="54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先將紙對折，找到嘴</a:t>
            </a:r>
            <a:r>
              <a:rPr lang="zh-TW" altLang="en-US" sz="5400" b="1" dirty="0">
                <a:latin typeface="文鼎標楷注音破音一" panose="020B0602010101010101" pitchFamily="34" charset="-120"/>
                <a:ea typeface="文鼎標楷注音破音一" panose="020B0602010101010101" pitchFamily="34" charset="-120"/>
              </a:rPr>
              <a:t>巴</a:t>
            </a:r>
            <a:r>
              <a:rPr lang="zh-TW" altLang="en-US" sz="54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的</a:t>
            </a:r>
            <a:endParaRPr lang="en-US" altLang="zh-TW" sz="5400" b="1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buNone/>
            </a:pPr>
            <a:r>
              <a:rPr lang="zh-TW" altLang="en-US" sz="54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位置，用鉛筆畫</a:t>
            </a:r>
            <a:r>
              <a:rPr lang="zh-TW" altLang="en-US" sz="5400" b="1" dirty="0">
                <a:latin typeface="文鼎標楷注音破音二" panose="020B0602010101010101" pitchFamily="34" charset="-120"/>
                <a:ea typeface="文鼎標楷注音破音二" panose="020B0602010101010101" pitchFamily="34" charset="-120"/>
              </a:rPr>
              <a:t>一</a:t>
            </a:r>
            <a:r>
              <a:rPr lang="zh-TW" altLang="en-US" sz="54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條</a:t>
            </a:r>
            <a:r>
              <a:rPr lang="en-US" altLang="zh-TW" sz="54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3</a:t>
            </a:r>
            <a:r>
              <a:rPr lang="zh-TW" altLang="en-US" sz="54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公分的直線，畫兩條</a:t>
            </a:r>
            <a:r>
              <a:rPr lang="en-US" altLang="zh-TW" sz="5400" b="1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----</a:t>
            </a:r>
            <a:r>
              <a:rPr lang="zh-TW" altLang="en-US" sz="54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虛線。</a:t>
            </a:r>
            <a:endParaRPr lang="en-US" altLang="zh-TW" sz="5400" b="1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B1186C8-5C54-424C-8D48-47398C9B7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084" y="4445877"/>
            <a:ext cx="3867054" cy="241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375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CFD453-3539-47F5-94B2-C5FDED5EA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DFC9EF"/>
          </a:solidFill>
        </p:spPr>
        <p:txBody>
          <a:bodyPr>
            <a:normAutofit/>
          </a:bodyPr>
          <a:lstStyle/>
          <a:p>
            <a:r>
              <a:rPr lang="zh-TW" altLang="en-US" sz="72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卡片做法介紹：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53BD7D4-C4C2-4A4A-BF6F-5FEAD14B1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0688"/>
            <a:ext cx="12192000" cy="5167311"/>
          </a:xfrm>
          <a:solidFill>
            <a:schemeClr val="accent6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5400" dirty="0"/>
              <a:t>2.</a:t>
            </a:r>
            <a:r>
              <a:rPr lang="zh-TW" altLang="en-US" sz="54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再用剪刀剪</a:t>
            </a:r>
            <a:r>
              <a:rPr lang="en-US" altLang="zh-TW" sz="54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3</a:t>
            </a:r>
            <a:r>
              <a:rPr lang="zh-TW" altLang="en-US" sz="54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公分的線。</a:t>
            </a:r>
            <a:endParaRPr lang="en-US" altLang="zh-TW" sz="5400" b="1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228F45B-BBB4-43DA-8018-14D86CAC9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2522483" y="2837790"/>
            <a:ext cx="6542689" cy="452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195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CFD453-3539-47F5-94B2-C5FDED5EA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DFC9EF"/>
          </a:solidFill>
        </p:spPr>
        <p:txBody>
          <a:bodyPr>
            <a:normAutofit/>
          </a:bodyPr>
          <a:lstStyle/>
          <a:p>
            <a:r>
              <a:rPr lang="zh-TW" altLang="en-US" sz="72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卡片做法介紹：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53BD7D4-C4C2-4A4A-BF6F-5FEAD14B1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0688"/>
            <a:ext cx="12192000" cy="5167311"/>
          </a:xfrm>
          <a:solidFill>
            <a:schemeClr val="accent6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5400" dirty="0"/>
              <a:t>3.</a:t>
            </a:r>
            <a:r>
              <a:rPr lang="zh-TW" altLang="en-US" sz="54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將</a:t>
            </a:r>
            <a:r>
              <a:rPr lang="en-US" altLang="zh-TW" sz="5400" b="1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---</a:t>
            </a:r>
            <a:r>
              <a:rPr lang="zh-TW" altLang="en-US" sz="54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線往上</a:t>
            </a:r>
            <a:r>
              <a:rPr lang="zh-TW" altLang="en-US" sz="5400" b="1" dirty="0">
                <a:latin typeface="文鼎標楷注音破音一" panose="020B0602010101010101" pitchFamily="34" charset="-120"/>
                <a:ea typeface="文鼎標楷注音破音一" panose="020B0602010101010101" pitchFamily="34" charset="-120"/>
              </a:rPr>
              <a:t>和</a:t>
            </a:r>
            <a:r>
              <a:rPr lang="zh-TW" altLang="en-US" sz="54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下折。</a:t>
            </a:r>
            <a:endParaRPr lang="en-US" altLang="zh-TW" sz="5400" b="1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AC5E19E-3C90-493C-A54E-BECDDDB3D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8736"/>
            <a:ext cx="6096000" cy="4229264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9527CDE7-A0B2-49B3-9B95-64AA35D30D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28735"/>
            <a:ext cx="6858000" cy="422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02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CFD453-3539-47F5-94B2-C5FDED5EA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DFC9EF"/>
          </a:solidFill>
        </p:spPr>
        <p:txBody>
          <a:bodyPr>
            <a:normAutofit/>
          </a:bodyPr>
          <a:lstStyle/>
          <a:p>
            <a:r>
              <a:rPr lang="zh-TW" altLang="en-US" sz="72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卡片做法介紹：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53BD7D4-C4C2-4A4A-BF6F-5FEAD14B1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0688"/>
            <a:ext cx="12192000" cy="5167311"/>
          </a:xfrm>
          <a:solidFill>
            <a:schemeClr val="accent6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5400" dirty="0"/>
              <a:t>4.</a:t>
            </a:r>
            <a:r>
              <a:rPr lang="zh-TW" altLang="en-US" sz="54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用</a:t>
            </a:r>
            <a:r>
              <a:rPr lang="zh-TW" altLang="en-US" sz="5400" b="1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鉛筆</a:t>
            </a:r>
            <a:r>
              <a:rPr lang="zh-TW" altLang="en-US" sz="54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設計圖案，再用</a:t>
            </a:r>
            <a:r>
              <a:rPr lang="zh-TW" altLang="en-US" sz="5400" b="1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黑筆</a:t>
            </a:r>
            <a:r>
              <a:rPr lang="zh-TW" altLang="en-US" sz="54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描形狀，最後</a:t>
            </a:r>
            <a:r>
              <a:rPr lang="zh-TW" altLang="en-US" sz="5400" b="1" dirty="0">
                <a:solidFill>
                  <a:srgbClr val="FF0000"/>
                </a:solidFill>
                <a:latin typeface="文鼎標楷注音破音二" panose="020B0602010101010101" pitchFamily="34" charset="-120"/>
                <a:ea typeface="文鼎標楷注音破音二" panose="020B0602010101010101" pitchFamily="34" charset="-120"/>
              </a:rPr>
              <a:t>著</a:t>
            </a:r>
            <a:r>
              <a:rPr lang="zh-TW" altLang="en-US" sz="5400" b="1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色</a:t>
            </a:r>
            <a:r>
              <a:rPr lang="zh-TW" altLang="en-US" sz="54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，並且寫上你要送給這位同學的姓名</a:t>
            </a:r>
            <a:r>
              <a:rPr lang="zh-TW" altLang="en-US" sz="5400" b="1" dirty="0">
                <a:latin typeface="文鼎標楷注音破音一" panose="020B0602010101010101" pitchFamily="34" charset="-120"/>
                <a:ea typeface="文鼎標楷注音破音一" panose="020B0602010101010101" pitchFamily="34" charset="-120"/>
              </a:rPr>
              <a:t>和</a:t>
            </a:r>
            <a:r>
              <a:rPr lang="zh-TW" altLang="en-US" sz="54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優點，還有你的姓名喔！回學校後，記</a:t>
            </a:r>
            <a:r>
              <a:rPr lang="zh-TW" altLang="en-US" sz="5400" b="1" dirty="0">
                <a:latin typeface="文鼎標楷注音破音一" panose="020B0602010101010101" pitchFamily="34" charset="-120"/>
                <a:ea typeface="文鼎標楷注音破音一" panose="020B0602010101010101" pitchFamily="34" charset="-120"/>
              </a:rPr>
              <a:t>得</a:t>
            </a:r>
            <a:r>
              <a:rPr lang="zh-TW" altLang="en-US" sz="54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要送給他喔！</a:t>
            </a:r>
            <a:endParaRPr lang="zh-TW" altLang="en-US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71377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C0DD335-2745-4957-B2EF-0117D38B9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zh-TW" altLang="en-US" sz="80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圖案內容參考：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FE5093F2-0B12-4DE0-997F-E832D3FC13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9"/>
            <a:ext cx="5975131" cy="5167312"/>
          </a:xfrm>
          <a:solidFill>
            <a:srgbClr val="00B0F0"/>
          </a:solidFill>
          <a:ln>
            <a:solidFill>
              <a:srgbClr val="00B0F0"/>
            </a:solidFill>
          </a:ln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EB7C6900-DB25-4A8E-8E94-3A230338DA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772" y="1690689"/>
            <a:ext cx="6327228" cy="516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424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C0DD335-2745-4957-B2EF-0117D38B9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zh-TW" altLang="en-US" sz="80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圖案內容參考：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24DFB1B-C9D1-4CAE-8CB5-CA5A4BC22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9"/>
            <a:ext cx="5917324" cy="5167310"/>
          </a:xfrm>
          <a:prstGeom prst="rect">
            <a:avLst/>
          </a:prstGeom>
        </p:spPr>
      </p:pic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4D584DC4-7615-40F3-A558-34A58B3FDD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316054" y="7126288"/>
            <a:ext cx="146016" cy="109537"/>
          </a:xfr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8559D0EA-EB79-482F-86AB-F932D773E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324" y="1690688"/>
            <a:ext cx="6274676" cy="516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093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195</Words>
  <Application>Microsoft Office PowerPoint</Application>
  <PresentationFormat>寬螢幕</PresentationFormat>
  <Paragraphs>24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9" baseType="lpstr">
      <vt:lpstr>文鼎標楷注音</vt:lpstr>
      <vt:lpstr>文鼎標楷注音破音一</vt:lpstr>
      <vt:lpstr>文鼎標楷注音破音二</vt:lpstr>
      <vt:lpstr>新細明體</vt:lpstr>
      <vt:lpstr>Arial</vt:lpstr>
      <vt:lpstr>Calibri</vt:lpstr>
      <vt:lpstr>Calibri Light</vt:lpstr>
      <vt:lpstr>Office 佈景主題</vt:lpstr>
      <vt:lpstr>送給同學的 優點轟炸卡</vt:lpstr>
      <vt:lpstr>材料和工具介紹：</vt:lpstr>
      <vt:lpstr>材料和工具介紹：</vt:lpstr>
      <vt:lpstr>卡片做法介紹：</vt:lpstr>
      <vt:lpstr>卡片做法介紹：</vt:lpstr>
      <vt:lpstr>卡片做法介紹：</vt:lpstr>
      <vt:lpstr>卡片做法介紹：</vt:lpstr>
      <vt:lpstr>圖案內容參考：</vt:lpstr>
      <vt:lpstr>圖案內容參考：</vt:lpstr>
      <vt:lpstr>圖案內容參考：</vt:lpstr>
      <vt:lpstr>圖案內容參考：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親子動手做餡餅</dc:title>
  <dc:creator>taes-user</dc:creator>
  <cp:lastModifiedBy>taes-user</cp:lastModifiedBy>
  <cp:revision>23</cp:revision>
  <dcterms:created xsi:type="dcterms:W3CDTF">2022-05-09T06:27:42Z</dcterms:created>
  <dcterms:modified xsi:type="dcterms:W3CDTF">2022-05-10T07:08:40Z</dcterms:modified>
</cp:coreProperties>
</file>