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9EF"/>
    <a:srgbClr val="4DF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6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E76859-A8B4-4DC9-A727-662AC895E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2B99C6F-CC55-4FF1-9A52-C1835C798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B5AE97-0B57-433E-A295-BD31D4A6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546CEF-ACE9-4C9B-A39D-2A50BB04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A1B55C-0BEA-4BF6-9BB7-B5026648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56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F34C76-07DB-4A8A-A291-D37A5534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E9826C0-6C84-48CC-BF9D-90A776903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5907E5-C846-49F0-A363-0B622616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E49A03-109C-4149-ABDC-75E7A1C3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883AB56-AE21-4006-9F45-6FED784A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8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AB8AEFE-3C85-4A87-9D12-6E1AD5584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DDE3B69-6A34-4FC6-A746-F8105026B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6F056D-7E32-4789-904D-E1BADE3D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7C3AA7-7F54-4962-B788-87B57EE8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41CA35B-A122-47F9-9F5F-681A6852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77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80B895-0C2D-4277-B630-10B29E50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C479AC-EADB-4C37-A89A-3668A610E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829530-F954-4129-A048-BA945CBD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D23914-8092-40FE-B263-D4BB5AC4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40850-900E-4465-B01C-CA60756A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58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5F29CC-BB34-47D3-BBE6-F6F68998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115088-81E3-4CB1-AF2D-421C370AE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BEBC85-2A36-4CA0-9708-2988D616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EEF9B8-3F45-495D-8757-61B579E8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C5A7D5-00A1-4B53-9D75-855945E5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95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642498-62CA-42D0-A002-76DB2638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5BF564-B4EF-4E0F-914E-366CCA68B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0A26C19-906B-4E11-8412-5B17145BF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3A4F98E-8ACA-4A62-AA13-98752E0A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D2CFB6A-DFD2-4C09-89FD-461D31BB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2EC5A89-7069-4185-BD7F-8B0D134D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186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2584BC-086F-40B8-8E57-81508DC4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03FB6C-091B-4E2B-AAA5-A3DF6FF41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0C89EC-991B-4105-97D4-F210B484D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6782813-BF0C-4C4D-8075-73B8E53EF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88A4D0C-5D8E-4ED8-B7BA-CA209709A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3BB546D-8BAA-4ED6-925E-CDD150DE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8811075-9E54-4241-B6BE-F1AC1AAA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35F01E8-C7BB-4D80-8805-0A54C01A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49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DD0DF1-39A0-409E-A038-2732E5D0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0764124-E6A9-4192-BF0B-09D5E515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2B64CC0-88E4-4A49-ABBA-1CDF2022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29C5BAF-7D5F-4567-B4AD-465295F0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6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B199DB2-E693-47FA-BD87-9620F3E6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DC4975F-8730-4DBF-9020-F47E0C0D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FD7491-297D-41C6-82AF-C1EF311C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02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ADDFFC-71FB-4009-A19D-3F502200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FF2C78-72F9-4305-A584-23412F2E3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E66BEA1-7DDF-455C-910F-FEB10F7B5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12E65BB-C550-46B3-A1B3-F2DD5E2D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AC6F38C-816A-42FC-8B8B-E7A62578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D9BEE3-A449-4574-9E38-75E696A1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39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5C2371-72A2-477B-8C52-B8C55F7D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B4D78CA-4410-4663-8027-AB5629AEF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F76C3F-FC7A-4D50-9991-6A209F7D9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E54BED6-2E20-4C35-A993-4B7EB000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3A78CEA-B759-4014-8AB6-F8EE999F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6CDD9F-44A7-43B8-8AF2-E4121CB9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722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F32F60E-F51F-441F-928D-97045E00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ED87865-8F82-4A4C-BBCF-D39301FC7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9D3287-EDB5-4B47-9374-CCDE29DCA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932B-006E-4715-9F86-70DEE504AC12}" type="datetimeFigureOut">
              <a:rPr lang="zh-TW" altLang="en-US" smtClean="0"/>
              <a:t>2022/5/9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696A41-D07F-4AB7-8147-2393A47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80CD0F-B4A7-4CF6-B0CE-40FD73FEE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9A5A7-6F99-4F02-97FE-394D9B06A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46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98969E-BFFF-4C21-9756-18AB01176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804040"/>
            <a:ext cx="12192000" cy="2869324"/>
          </a:xfrm>
          <a:solidFill>
            <a:schemeClr val="accent2"/>
          </a:solidFill>
        </p:spPr>
        <p:txBody>
          <a:bodyPr/>
          <a:lstStyle/>
          <a:p>
            <a:r>
              <a:rPr lang="zh-TW" altLang="en-US" sz="8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親</a:t>
            </a:r>
            <a:r>
              <a:rPr lang="zh-TW" altLang="en-US" sz="8000" b="1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子</a:t>
            </a:r>
            <a:r>
              <a:rPr lang="zh-TW" altLang="en-US" sz="8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動手做</a:t>
            </a:r>
            <a:r>
              <a:rPr lang="zh-TW" altLang="en-US" sz="8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餡餅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63FD6BC-A415-42E6-AD81-56990E252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65284"/>
            <a:ext cx="12192000" cy="4792716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8D4816-B62F-4409-B937-40A12E63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931" y="2207172"/>
            <a:ext cx="4871546" cy="435128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9014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6ED60B-D25F-4112-A8BB-47A83483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55398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用擀麵棍將球形麵團擀成圓形餅皮。</a:t>
            </a:r>
            <a:br>
              <a:rPr lang="en-US" altLang="zh-TW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8A86BAB-3B85-4D64-9C78-7D2BE5EEA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3987"/>
            <a:ext cx="4514230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CA9C749-6A25-4D50-AB4D-C094FE37E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363" y="2879857"/>
            <a:ext cx="4351338" cy="369960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1135DBE-AA55-4062-BEC1-42A390749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5" y="2553987"/>
            <a:ext cx="3978166" cy="43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51F94-1B9C-441A-8BC7-9E6A5E0C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放進餡料。</a:t>
            </a:r>
            <a:endParaRPr lang="zh-TW" altLang="en-US" sz="8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B555BD6-6B2A-4EA0-BF29-431B75B87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14" y="1690688"/>
            <a:ext cx="6442878" cy="5167311"/>
          </a:xfrm>
        </p:spPr>
      </p:pic>
    </p:spTree>
    <p:extLst>
      <p:ext uri="{BB962C8B-B14F-4D97-AF65-F5344CB8AC3E}">
        <p14:creationId xmlns:p14="http://schemas.microsoft.com/office/powerpoint/2010/main" val="1038063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A243B9-435B-467B-BCC4-C2C16257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/>
          <a:lstStyle/>
          <a:p>
            <a:r>
              <a:rPr lang="zh-TW" altLang="en-US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用皺褶式捏法成型，最後要捏緊，翻面平放。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733CF6D-01FE-4FA5-86D0-CD26BB191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8762"/>
            <a:ext cx="4382814" cy="532923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9478D6-E5D7-4400-9F56-8B6CB0235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15" y="1528758"/>
            <a:ext cx="4214647" cy="53292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B7B0E6B-0310-450D-A11A-207BBCCF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0112" y="2396109"/>
            <a:ext cx="5329239" cy="359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1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CDE2B5-3C8B-421B-8F07-0647AAB9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690688"/>
          </a:xfrm>
          <a:solidFill>
            <a:srgbClr val="DFC9EF"/>
          </a:solidFill>
        </p:spPr>
        <p:txBody>
          <a:bodyPr>
            <a:noAutofit/>
          </a:bodyPr>
          <a:lstStyle/>
          <a:p>
            <a:b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餡餅上面可灑黑、白芝麻做口味的記號。</a:t>
            </a:r>
            <a:b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endParaRPr lang="zh-TW" altLang="en-US" sz="54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A6DBC2F-99E1-4A34-83E9-70FC1A829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66" y="2065281"/>
            <a:ext cx="4330262" cy="452470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8632113-1A45-4738-AF62-E8436937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9997" y="2065280"/>
            <a:ext cx="4330263" cy="452470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D1456F7-4E3B-4815-96AE-149DA0B02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61738" y="2065282"/>
            <a:ext cx="4330262" cy="45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2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309155-61AE-4EF7-9F57-2716B02C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烤盤抹油，放進成型的餡餅。</a:t>
            </a:r>
            <a:b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endParaRPr lang="zh-TW" altLang="en-US" sz="54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13F1A0A-132E-4AC5-BE5E-B7CFB3CA5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6164317" cy="534073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E8BA489-DF9B-4D54-9D3F-4863D9F56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82" y="1690689"/>
            <a:ext cx="6164318" cy="53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7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EC310C-5BD7-4B0D-ADA8-0835D994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7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放進烤箱烤</a:t>
            </a:r>
            <a:endParaRPr lang="zh-TW" altLang="en-US" sz="72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E040C17-9139-4238-B93E-C48BE6411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7" y="1690689"/>
            <a:ext cx="6432329" cy="551415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8BFDEEE-1B7B-4719-A658-164A1AAC5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0372" y="1690687"/>
            <a:ext cx="7241628" cy="55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25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1F8E97-6036-4625-8D38-4F554579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00222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小心吃，燙！美味的餡餅就出爐了喔！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5A087D3-3D72-4231-ABB1-D0833EBBB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531" y="2002221"/>
            <a:ext cx="6589986" cy="53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7BE6B1-887E-4C59-BCD4-D7D19A68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材料介紹：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D43A6D-4EE7-40AE-A400-C98C35198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328634" cy="5167311"/>
          </a:xfrm>
          <a:solidFill>
            <a:srgbClr val="DFC9EF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高筋麵粉</a:t>
            </a:r>
            <a:r>
              <a:rPr lang="en-US" altLang="zh-TW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公斤</a:t>
            </a:r>
            <a:endParaRPr lang="en-US" altLang="zh-TW" sz="5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2.12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公克發酵粉</a:t>
            </a:r>
            <a:endParaRPr lang="en-US" altLang="zh-TW" sz="5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鹽少許</a:t>
            </a:r>
            <a:endParaRPr lang="en-US" altLang="zh-TW" sz="5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糖少許</a:t>
            </a:r>
            <a:endParaRPr lang="en-US" altLang="zh-TW" sz="5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橄欖油或無鹽奶油少許</a:t>
            </a:r>
            <a:endParaRPr lang="en-US" altLang="zh-TW" sz="5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6.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水</a:t>
            </a:r>
            <a:r>
              <a:rPr lang="zh-TW" altLang="en-US" sz="54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量</a:t>
            </a:r>
            <a:r>
              <a:rPr lang="zh-TW" altLang="en-US" sz="5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邊做邊加</a:t>
            </a:r>
          </a:p>
        </p:txBody>
      </p:sp>
    </p:spTree>
    <p:extLst>
      <p:ext uri="{BB962C8B-B14F-4D97-AF65-F5344CB8AC3E}">
        <p14:creationId xmlns:p14="http://schemas.microsoft.com/office/powerpoint/2010/main" val="1352793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CFD453-3539-47F5-94B2-C5FDED5E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麵團做法介紹：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3BD7D4-C4C2-4A4A-BF6F-5FEAD14B1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TW" sz="5400" dirty="0"/>
              <a:t>1.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先找</a:t>
            </a:r>
            <a:r>
              <a:rPr lang="zh-TW" altLang="en-US" sz="5400" b="1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個大鍋子，洗乾淨。</a:t>
            </a:r>
            <a:endParaRPr lang="en-US" altLang="zh-TW" sz="5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將麵粉</a:t>
            </a:r>
            <a:r>
              <a:rPr lang="zh-TW" altLang="en-US" sz="5400" b="1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倒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進鍋子。</a:t>
            </a:r>
            <a:endParaRPr lang="en-US" altLang="zh-TW" sz="5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加</a:t>
            </a:r>
            <a:r>
              <a:rPr lang="zh-TW" altLang="en-US" sz="5400" b="1" dirty="0"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些糖、鹽、油、發酵粉</a:t>
            </a:r>
            <a:endParaRPr lang="en-US" altLang="zh-TW" sz="5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，水邊揉邊加。</a:t>
            </a:r>
            <a:endParaRPr lang="en-US" altLang="zh-TW" sz="5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揉成一團後，外表抹些油。</a:t>
            </a:r>
            <a:endParaRPr lang="en-US" altLang="zh-TW" sz="5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蓋上鍋蓋約</a:t>
            </a:r>
            <a:r>
              <a:rPr lang="en-US" altLang="zh-TW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</a:t>
            </a:r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小時，等發酵。</a:t>
            </a:r>
            <a:endParaRPr lang="en-US" altLang="zh-TW" sz="5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1375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0DD335-2745-4957-B2EF-0117D38B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餡內容介紹：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4A16BB-3088-4446-B1C4-BB79127F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6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依據家中的食材進行準備：</a:t>
            </a:r>
            <a:endParaRPr lang="en-US" altLang="zh-TW" sz="66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sz="6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例如：蔥牛、蔥豬、起司玉米、芋泥、紅豆泥</a:t>
            </a:r>
            <a:endParaRPr lang="en-US" altLang="zh-TW" sz="66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sz="6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、奶酥、魚鬆、肉鬆、起司馬鈴薯泥</a:t>
            </a:r>
            <a:r>
              <a:rPr lang="en-US" altLang="zh-TW" sz="6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......</a:t>
            </a:r>
            <a:r>
              <a:rPr lang="zh-TW" altLang="en-US" sz="6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等。</a:t>
            </a:r>
          </a:p>
        </p:txBody>
      </p:sp>
    </p:spTree>
    <p:extLst>
      <p:ext uri="{BB962C8B-B14F-4D97-AF65-F5344CB8AC3E}">
        <p14:creationId xmlns:p14="http://schemas.microsoft.com/office/powerpoint/2010/main" val="981424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80F8C2-A87C-4C66-ACF2-4A8595B4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zh-TW" altLang="en-US" dirty="0"/>
              <a:t> </a:t>
            </a:r>
            <a:r>
              <a:rPr lang="zh-TW" altLang="en-US" sz="6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蔥香牛肉絲</a:t>
            </a:r>
            <a:endParaRPr lang="zh-TW" altLang="en-US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C8AD06E-0F49-4E2E-8081-74A367668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90"/>
            <a:ext cx="12192000" cy="6002882"/>
          </a:xfrm>
        </p:spPr>
      </p:pic>
    </p:spTree>
    <p:extLst>
      <p:ext uri="{BB962C8B-B14F-4D97-AF65-F5344CB8AC3E}">
        <p14:creationId xmlns:p14="http://schemas.microsoft.com/office/powerpoint/2010/main" val="633578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EAF675-C6B3-4AD2-9A48-71F3CEC12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04951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80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奶酥加葡萄乾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4D53F1-0FA0-4CDB-8CB3-EA5BB270B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12192000" cy="6120196"/>
          </a:xfrm>
        </p:spPr>
      </p:pic>
    </p:spTree>
    <p:extLst>
      <p:ext uri="{BB962C8B-B14F-4D97-AF65-F5344CB8AC3E}">
        <p14:creationId xmlns:p14="http://schemas.microsoft.com/office/powerpoint/2010/main" val="643993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86747-AD06-4872-B743-8D5CDA5B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69068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魚鬆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4CE6D88-8BDF-419C-800A-7361E0518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90687"/>
            <a:ext cx="12191999" cy="5167312"/>
          </a:xfrm>
        </p:spPr>
      </p:pic>
    </p:spTree>
    <p:extLst>
      <p:ext uri="{BB962C8B-B14F-4D97-AF65-F5344CB8AC3E}">
        <p14:creationId xmlns:p14="http://schemas.microsoft.com/office/powerpoint/2010/main" val="375309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EB2A4D-D91E-4F66-9B9A-7F5137145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9277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7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餡餅成型製作：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21891B-8E9C-49D6-A3E5-BEB39898F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2772"/>
            <a:ext cx="12192000" cy="556522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將發酵好的麵糰分成一小球、一小球。</a:t>
            </a:r>
            <a:endParaRPr lang="en-US" altLang="zh-TW" sz="47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用擀麵棍將球形麵團擀成圓形餅皮。</a:t>
            </a:r>
            <a:endParaRPr lang="en-US" altLang="zh-TW" sz="47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放進餡料。</a:t>
            </a:r>
            <a:endParaRPr lang="en-US" altLang="zh-TW" sz="47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用皺褶式捏法成型，最後要捏緊，翻面平放，上面可灑黑、白芝麻做口味的記號。</a:t>
            </a:r>
            <a:endParaRPr lang="en-US" altLang="zh-TW" sz="47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烤盤抹油，放進成型的餡餅。</a:t>
            </a:r>
            <a:endParaRPr lang="en-US" altLang="zh-TW" sz="47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6.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放進烤箱烤（溫度和時間視家中烤箱情況處理，參考數據</a:t>
            </a: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200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度烤</a:t>
            </a: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30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分鐘）。</a:t>
            </a:r>
            <a:endParaRPr lang="en-US" altLang="zh-TW" sz="47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7.</a:t>
            </a:r>
            <a:r>
              <a:rPr lang="zh-TW" altLang="en-US" sz="47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大功告成了！</a:t>
            </a:r>
            <a:endParaRPr lang="zh-TW" altLang="en-US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638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3501E1-DDA8-438F-B27E-9883D817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zh-TW" altLang="en-US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將發酵好的麵糰分成</a:t>
            </a:r>
            <a:r>
              <a:rPr lang="zh-TW" altLang="en-US" b="1" dirty="0"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小球、</a:t>
            </a:r>
            <a:r>
              <a:rPr lang="zh-TW" altLang="en-US" b="1" dirty="0"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小球。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A2EAE84-C326-40C5-AA1A-F17470016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70" y="1690690"/>
            <a:ext cx="6069724" cy="5167310"/>
          </a:xfrm>
        </p:spPr>
      </p:pic>
    </p:spTree>
    <p:extLst>
      <p:ext uri="{BB962C8B-B14F-4D97-AF65-F5344CB8AC3E}">
        <p14:creationId xmlns:p14="http://schemas.microsoft.com/office/powerpoint/2010/main" val="2301234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366</Words>
  <Application>Microsoft Office PowerPoint</Application>
  <PresentationFormat>寬螢幕</PresentationFormat>
  <Paragraphs>38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文鼎標楷注音</vt:lpstr>
      <vt:lpstr>文鼎標楷注音破音一</vt:lpstr>
      <vt:lpstr>文鼎標楷注音破音二</vt:lpstr>
      <vt:lpstr>新細明體</vt:lpstr>
      <vt:lpstr>Arial</vt:lpstr>
      <vt:lpstr>Calibri</vt:lpstr>
      <vt:lpstr>Calibri Light</vt:lpstr>
      <vt:lpstr>Office 佈景主題</vt:lpstr>
      <vt:lpstr>親子動手做餡餅</vt:lpstr>
      <vt:lpstr>材料介紹：</vt:lpstr>
      <vt:lpstr>麵團做法介紹：</vt:lpstr>
      <vt:lpstr>餡內容介紹：</vt:lpstr>
      <vt:lpstr> 蔥香牛肉絲</vt:lpstr>
      <vt:lpstr>奶酥加葡萄乾</vt:lpstr>
      <vt:lpstr>魚鬆</vt:lpstr>
      <vt:lpstr>餡餅成型製作：</vt:lpstr>
      <vt:lpstr>將發酵好的麵糰分成一小球、一小球。</vt:lpstr>
      <vt:lpstr>用擀麵棍將球形麵團擀成圓形餅皮。 </vt:lpstr>
      <vt:lpstr>放進餡料。</vt:lpstr>
      <vt:lpstr>用皺褶式捏法成型，最後要捏緊，翻面平放。</vt:lpstr>
      <vt:lpstr> 餡餅上面可灑黑、白芝麻做口味的記號。 </vt:lpstr>
      <vt:lpstr>烤盤抹油，放進成型的餡餅。 </vt:lpstr>
      <vt:lpstr>放進烤箱烤</vt:lpstr>
      <vt:lpstr>小心吃，燙！美味的餡餅就出爐了喔！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親子動手做餡餅</dc:title>
  <dc:creator>taes-user</dc:creator>
  <cp:lastModifiedBy>taes-user</cp:lastModifiedBy>
  <cp:revision>14</cp:revision>
  <dcterms:created xsi:type="dcterms:W3CDTF">2022-05-09T06:27:42Z</dcterms:created>
  <dcterms:modified xsi:type="dcterms:W3CDTF">2022-05-09T07:41:42Z</dcterms:modified>
</cp:coreProperties>
</file>