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3" r:id="rId4"/>
    <p:sldId id="274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E1C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89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C39F-2B43-431A-829A-F135B2ABD599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9CC96-BEA8-43AC-A8E1-403A302C0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74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13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123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65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66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95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315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53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440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07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B60360-CF1F-42E7-A289-20D865E19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495460-6C4F-4D5E-AB12-0B420FB1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8FE084-388F-4207-992D-DB2D7008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27EA2F-0D2F-4EC8-A1A2-443772F5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3C72A8-B1BD-4E50-AB55-1EF00BBD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92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86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14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82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93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66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18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1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33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526A781-A7F4-4662-BCD7-4189DFAD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14829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遊戲規則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5B5DAA8-1080-4AA4-98BA-D18AC00F8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148290"/>
            <a:ext cx="10364452" cy="4776061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畫好九宮格，隨意填上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1-9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的數字。</a:t>
            </a:r>
            <a:endParaRPr lang="en-US" altLang="zh-TW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E62739F-855E-4BA1-B188-DAB4EAC415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0861" y="2417736"/>
          <a:ext cx="9872418" cy="429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138">
                  <a:extLst>
                    <a:ext uri="{9D8B030D-6E8A-4147-A177-3AD203B41FA5}">
                      <a16:colId xmlns:a16="http://schemas.microsoft.com/office/drawing/2014/main" val="3105244610"/>
                    </a:ext>
                  </a:extLst>
                </a:gridCol>
                <a:gridCol w="3285640">
                  <a:extLst>
                    <a:ext uri="{9D8B030D-6E8A-4147-A177-3AD203B41FA5}">
                      <a16:colId xmlns:a16="http://schemas.microsoft.com/office/drawing/2014/main" val="800209853"/>
                    </a:ext>
                  </a:extLst>
                </a:gridCol>
                <a:gridCol w="3285640">
                  <a:extLst>
                    <a:ext uri="{9D8B030D-6E8A-4147-A177-3AD203B41FA5}">
                      <a16:colId xmlns:a16="http://schemas.microsoft.com/office/drawing/2014/main" val="2604446951"/>
                    </a:ext>
                  </a:extLst>
                </a:gridCol>
              </a:tblGrid>
              <a:tr h="1372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     答案    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                ）</a:t>
                      </a:r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                 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67782"/>
                  </a:ext>
                </a:extLst>
              </a:tr>
              <a:tr h="1372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                 ）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新細明體" panose="02020500000000000000" pitchFamily="18" charset="-120"/>
                          <a:cs typeface="+mn-cs"/>
                        </a:rPr>
                        <a:t>（                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新細明體" panose="02020500000000000000" pitchFamily="18" charset="-120"/>
                          <a:cs typeface="+mn-cs"/>
                        </a:rPr>
                        <a:t>（                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51206"/>
                  </a:ext>
                </a:extLst>
              </a:tr>
              <a:tr h="1372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                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新細明體" panose="02020500000000000000" pitchFamily="18" charset="-120"/>
                          <a:cs typeface="+mn-cs"/>
                        </a:rPr>
                        <a:t>（               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新細明體" panose="02020500000000000000" pitchFamily="18" charset="-120"/>
                          <a:cs typeface="+mn-cs"/>
                        </a:rPr>
                        <a:t>（                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80484"/>
                  </a:ext>
                </a:extLst>
              </a:tr>
            </a:tbl>
          </a:graphicData>
        </a:graphic>
      </p:graphicFrame>
      <p:sp>
        <p:nvSpPr>
          <p:cNvPr id="7" name="橢圓 6">
            <a:extLst>
              <a:ext uri="{FF2B5EF4-FFF2-40B4-BE49-F238E27FC236}">
                <a16:creationId xmlns:a16="http://schemas.microsoft.com/office/drawing/2014/main" id="{72E0869D-0E94-4AD0-8F79-283304A70828}"/>
              </a:ext>
            </a:extLst>
          </p:cNvPr>
          <p:cNvSpPr/>
          <p:nvPr/>
        </p:nvSpPr>
        <p:spPr>
          <a:xfrm>
            <a:off x="1270861" y="2417736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3D32A4A-CF6B-4195-91BD-ADEEFC5E3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193" y="2417736"/>
            <a:ext cx="999831" cy="512108"/>
          </a:xfrm>
          <a:prstGeom prst="rect">
            <a:avLst/>
          </a:prstGeom>
        </p:spPr>
      </p:pic>
      <p:sp>
        <p:nvSpPr>
          <p:cNvPr id="9" name="橢圓 8">
            <a:extLst>
              <a:ext uri="{FF2B5EF4-FFF2-40B4-BE49-F238E27FC236}">
                <a16:creationId xmlns:a16="http://schemas.microsoft.com/office/drawing/2014/main" id="{F9C1F11F-8C54-4C07-BB20-349F35D70A72}"/>
              </a:ext>
            </a:extLst>
          </p:cNvPr>
          <p:cNvSpPr/>
          <p:nvPr/>
        </p:nvSpPr>
        <p:spPr>
          <a:xfrm>
            <a:off x="7885455" y="2449064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62BF853-AE84-45E6-AD52-DC8D83CFE0CF}"/>
              </a:ext>
            </a:extLst>
          </p:cNvPr>
          <p:cNvSpPr/>
          <p:nvPr/>
        </p:nvSpPr>
        <p:spPr>
          <a:xfrm>
            <a:off x="1294108" y="3930237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3EFE54AD-EA4D-473D-B345-8FB408C1C2C2}"/>
              </a:ext>
            </a:extLst>
          </p:cNvPr>
          <p:cNvSpPr/>
          <p:nvPr/>
        </p:nvSpPr>
        <p:spPr>
          <a:xfrm>
            <a:off x="4604193" y="3930237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E186B6C7-9B67-485D-BE5E-00603CF775EC}"/>
              </a:ext>
            </a:extLst>
          </p:cNvPr>
          <p:cNvSpPr/>
          <p:nvPr/>
        </p:nvSpPr>
        <p:spPr>
          <a:xfrm>
            <a:off x="7914278" y="3905823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D6BF5237-C699-47E6-B717-DD77E7386A50}"/>
              </a:ext>
            </a:extLst>
          </p:cNvPr>
          <p:cNvSpPr/>
          <p:nvPr/>
        </p:nvSpPr>
        <p:spPr>
          <a:xfrm>
            <a:off x="1294108" y="5303252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C9C81E6-6C56-4D45-810E-6259C31E78E7}"/>
              </a:ext>
            </a:extLst>
          </p:cNvPr>
          <p:cNvSpPr/>
          <p:nvPr/>
        </p:nvSpPr>
        <p:spPr>
          <a:xfrm>
            <a:off x="4604192" y="5303251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58601B01-AACA-4CCA-84BD-129B2977E334}"/>
              </a:ext>
            </a:extLst>
          </p:cNvPr>
          <p:cNvSpPr/>
          <p:nvPr/>
        </p:nvSpPr>
        <p:spPr>
          <a:xfrm>
            <a:off x="7873735" y="5278838"/>
            <a:ext cx="976393" cy="4494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題號</a:t>
            </a:r>
          </a:p>
        </p:txBody>
      </p:sp>
    </p:spTree>
    <p:extLst>
      <p:ext uri="{BB962C8B-B14F-4D97-AF65-F5344CB8AC3E}">
        <p14:creationId xmlns:p14="http://schemas.microsoft.com/office/powerpoint/2010/main" val="283494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9DD1E1-CC98-4038-8119-2F8FA22C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147894"/>
          </a:xfrm>
        </p:spPr>
        <p:txBody>
          <a:bodyPr/>
          <a:lstStyle/>
          <a:p>
            <a:r>
              <a:rPr lang="zh-TW" altLang="en-US" sz="5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遊戲規則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2C3820-DCBD-4DC0-8E2A-693D7609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30" y="1007390"/>
            <a:ext cx="10910806" cy="5357757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在規定時間內，依序將每題的答案填進自己的九宮格中。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公布答案後，答對的畫圈。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「答對的圈圈」最先連成一條線的喊「賓果」。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38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A04D3C0-33B5-4C99-8D9A-043B20B6712E}"/>
              </a:ext>
            </a:extLst>
          </p:cNvPr>
          <p:cNvSpPr/>
          <p:nvPr/>
        </p:nvSpPr>
        <p:spPr>
          <a:xfrm>
            <a:off x="304800" y="684369"/>
            <a:ext cx="1076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200"/>
              </a:spcAft>
            </a:pPr>
            <a:r>
              <a:rPr lang="en-US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哪一個自然災害可能帶來豪雨</a:t>
            </a:r>
            <a:r>
              <a:rPr lang="zh-TW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en-US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A </a:t>
            </a:r>
            <a:r>
              <a:rPr lang="zh-TW" altLang="en-US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  <a:r>
              <a:rPr lang="zh-TW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  </a:t>
            </a:r>
            <a:r>
              <a:rPr lang="en-US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</a:t>
            </a:r>
            <a:endParaRPr lang="en-US" altLang="zh-TW" sz="5400" b="1" dirty="0">
              <a:solidFill>
                <a:srgbClr val="CC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BE6EC24-8EA5-4A8C-A396-304E15757780}"/>
              </a:ext>
            </a:extLst>
          </p:cNvPr>
          <p:cNvSpPr/>
          <p:nvPr/>
        </p:nvSpPr>
        <p:spPr>
          <a:xfrm>
            <a:off x="304800" y="2715745"/>
            <a:ext cx="11480799" cy="202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哪些自然災害達一定標準後地方政</a:t>
            </a:r>
            <a:endParaRPr lang="en-US" altLang="zh-TW" sz="5400" b="1" cap="all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府可宣布停班停課？</a:t>
            </a:r>
            <a:r>
              <a:rPr lang="zh-TW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（複選）</a:t>
            </a:r>
            <a:endParaRPr lang="en-US" altLang="zh-TW" sz="5400" b="1" cap="all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A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  </a:t>
            </a: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土石流</a:t>
            </a:r>
            <a:r>
              <a:rPr lang="zh-TW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豪雨 </a:t>
            </a: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  <a:endParaRPr lang="zh-TW" altLang="zh-TW" sz="5400" b="1" cap="all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BC54FB6-7B29-472D-9C08-787C9A894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87941"/>
            <a:ext cx="12192000" cy="227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AC13543-A019-4117-8EF0-E1F732D8BFE1}"/>
              </a:ext>
            </a:extLst>
          </p:cNvPr>
          <p:cNvSpPr/>
          <p:nvPr/>
        </p:nvSpPr>
        <p:spPr>
          <a:xfrm>
            <a:off x="575734" y="408231"/>
            <a:ext cx="11616266" cy="266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為什麼臺灣發生大地震時常造成重</a:t>
            </a:r>
            <a:endParaRPr lang="en-US" altLang="zh-TW" sz="5400" b="1" cap="all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大損失</a:t>
            </a:r>
            <a:r>
              <a:rPr lang="zh-TW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？（複選）</a:t>
            </a:r>
            <a:b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人口過度集中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板塊推擠</a:t>
            </a:r>
            <a:endParaRPr lang="en-US" altLang="zh-TW" sz="5400" b="1" cap="all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zh-TW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土地過度利用</a:t>
            </a:r>
            <a:endParaRPr lang="en-US" altLang="zh-TW" sz="5400" b="1" cap="all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B2D9798-88AE-444D-B78C-9888A2053999}"/>
              </a:ext>
            </a:extLst>
          </p:cNvPr>
          <p:cNvSpPr/>
          <p:nvPr/>
        </p:nvSpPr>
        <p:spPr>
          <a:xfrm>
            <a:off x="355600" y="3497353"/>
            <a:ext cx="11480799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每次地震能量釋放的多寡稱做什麼</a:t>
            </a:r>
            <a:r>
              <a:rPr lang="zh-TW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b="1" cap="all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震度  </a:t>
            </a: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zh-TW" altLang="en-US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震央</a:t>
            </a:r>
            <a:r>
              <a:rPr lang="zh-TW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地震規模</a:t>
            </a:r>
            <a:endParaRPr lang="en-US" altLang="zh-TW" sz="5400" b="1" cap="all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6CD1B25-C3AF-4BC8-922F-32F8E89462C9}"/>
              </a:ext>
            </a:extLst>
          </p:cNvPr>
          <p:cNvSpPr/>
          <p:nvPr/>
        </p:nvSpPr>
        <p:spPr>
          <a:xfrm>
            <a:off x="575734" y="5298815"/>
            <a:ext cx="11480799" cy="64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4000"/>
              </a:lnSpc>
              <a:spcAft>
                <a:spcPts val="4200"/>
              </a:spcAft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A35DD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5400" b="1" cap="all" dirty="0">
                <a:solidFill>
                  <a:srgbClr val="A35DD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地震來臨時的保命三步驟是什麼</a:t>
            </a:r>
            <a:r>
              <a:rPr lang="zh-TW" altLang="zh-TW" sz="5400" b="1" cap="all" dirty="0">
                <a:solidFill>
                  <a:srgbClr val="A35DD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b="1" cap="all" dirty="0">
              <a:solidFill>
                <a:srgbClr val="A35DD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41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6F02F-A27F-4FAA-9239-D23A0EF7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263471"/>
            <a:ext cx="11499742" cy="6325818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18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4400" b="1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480D090-5CE3-4644-BEEB-207325E9C2A8}"/>
              </a:ext>
            </a:extLst>
          </p:cNvPr>
          <p:cNvSpPr/>
          <p:nvPr/>
        </p:nvSpPr>
        <p:spPr>
          <a:xfrm>
            <a:off x="335797" y="398440"/>
            <a:ext cx="11689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4200"/>
              </a:spcAft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地震可能引發哪一種自然災害</a:t>
            </a:r>
            <a:r>
              <a:rPr lang="zh-TW" altLang="zh-TW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en-US" altLang="zh-TW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</a:t>
            </a:r>
            <a:r>
              <a:rPr lang="zh-TW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豪雨 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</a:t>
            </a:r>
            <a:endParaRPr lang="en-US" altLang="zh-TW" sz="5400" b="1" cap="all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43A5148-1CB6-4687-BE06-0E55D5E4E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" y="2152766"/>
            <a:ext cx="11623176" cy="265718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2D92D58-A003-4552-9BB3-EC64C4603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28" y="4042061"/>
            <a:ext cx="12004871" cy="300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03999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937</TotalTime>
  <Words>221</Words>
  <Application>Microsoft Office PowerPoint</Application>
  <PresentationFormat>寬螢幕</PresentationFormat>
  <Paragraphs>48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Tw Cen MT</vt:lpstr>
      <vt:lpstr>小水滴</vt:lpstr>
      <vt:lpstr>遊戲規則</vt:lpstr>
      <vt:lpstr>遊戲規則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遊戲規則</dc:title>
  <dc:creator>taes-user</dc:creator>
  <cp:lastModifiedBy>taes-user</cp:lastModifiedBy>
  <cp:revision>91</cp:revision>
  <dcterms:created xsi:type="dcterms:W3CDTF">2020-09-15T08:15:23Z</dcterms:created>
  <dcterms:modified xsi:type="dcterms:W3CDTF">2021-05-19T01:55:49Z</dcterms:modified>
</cp:coreProperties>
</file>