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74" r:id="rId3"/>
    <p:sldId id="268" r:id="rId4"/>
    <p:sldId id="275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E1C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9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C39F-2B43-431A-829A-F135B2ABD599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CC96-BEA8-43AC-A8E1-403A302C0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74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13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23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65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66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95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315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53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40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07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B60360-CF1F-42E7-A289-20D865E1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495460-6C4F-4D5E-AB12-0B420FB1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8FE084-388F-4207-992D-DB2D700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27EA2F-0D2F-4EC8-A1A2-443772F5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3C72A8-B1BD-4E50-AB55-1EF00BBD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92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86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14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82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93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66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18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1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285E96-A1AE-499B-B6FE-7EDB69C3B402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1D4BE4-5ABA-4D32-B14A-B745C2EABF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33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A04D3C0-33B5-4C99-8D9A-043B20B6712E}"/>
              </a:ext>
            </a:extLst>
          </p:cNvPr>
          <p:cNvSpPr/>
          <p:nvPr/>
        </p:nvSpPr>
        <p:spPr>
          <a:xfrm>
            <a:off x="304800" y="684369"/>
            <a:ext cx="1076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200"/>
              </a:spcAft>
            </a:pPr>
            <a: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哪一個自然災害可能帶來豪雨</a:t>
            </a:r>
            <a:r>
              <a:rPr lang="zh-TW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5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A 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r>
              <a:rPr lang="zh-TW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5400" b="1" dirty="0">
              <a:solidFill>
                <a:srgbClr val="CC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BE6EC24-8EA5-4A8C-A396-304E15757780}"/>
              </a:ext>
            </a:extLst>
          </p:cNvPr>
          <p:cNvSpPr/>
          <p:nvPr/>
        </p:nvSpPr>
        <p:spPr>
          <a:xfrm>
            <a:off x="304800" y="2715745"/>
            <a:ext cx="11480799" cy="202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哪些自然災害達一定標準後地方政</a:t>
            </a:r>
            <a:endParaRPr lang="en-US" altLang="zh-TW" sz="5400" b="1" cap="all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府可宣布停班停課？</a:t>
            </a:r>
            <a:r>
              <a:rPr lang="zh-TW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5400" b="1" cap="all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（複選）</a:t>
            </a:r>
            <a:endParaRPr lang="en-US" altLang="zh-TW" sz="5400" b="1" cap="all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A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土石流</a:t>
            </a:r>
            <a:r>
              <a:rPr lang="zh-TW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</a:t>
            </a: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 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endParaRPr lang="zh-TW" altLang="zh-TW" sz="5400" b="1" cap="all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BC54FB6-7B29-472D-9C08-787C9A89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87941"/>
            <a:ext cx="12192000" cy="227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AC13543-A019-4117-8EF0-E1F732D8BFE1}"/>
              </a:ext>
            </a:extLst>
          </p:cNvPr>
          <p:cNvSpPr/>
          <p:nvPr/>
        </p:nvSpPr>
        <p:spPr>
          <a:xfrm>
            <a:off x="575734" y="408231"/>
            <a:ext cx="11616266" cy="266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為什麼臺灣發生大地震時常造成重</a:t>
            </a:r>
            <a:endParaRPr lang="en-US" altLang="zh-TW" sz="5400" b="1" cap="all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大損失</a:t>
            </a:r>
            <a:r>
              <a:rPr lang="zh-TW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？（複選）</a:t>
            </a:r>
            <a:b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cap="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人口過度集中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板塊推擠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zh-TW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土地過度利用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B2D9798-88AE-444D-B78C-9888A2053999}"/>
              </a:ext>
            </a:extLst>
          </p:cNvPr>
          <p:cNvSpPr/>
          <p:nvPr/>
        </p:nvSpPr>
        <p:spPr>
          <a:xfrm>
            <a:off x="355600" y="3497353"/>
            <a:ext cx="11480799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每次地震能量釋放的多寡稱做什麼</a:t>
            </a:r>
            <a:r>
              <a:rPr lang="zh-TW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b="1" cap="all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>
              <a:lnSpc>
                <a:spcPts val="5000"/>
              </a:lnSpc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震度 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震央</a:t>
            </a:r>
            <a:r>
              <a:rPr lang="zh-TW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地震規模</a:t>
            </a:r>
            <a:endParaRPr lang="en-US" altLang="zh-TW" sz="5400" b="1" cap="all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6CD1B25-C3AF-4BC8-922F-32F8E89462C9}"/>
              </a:ext>
            </a:extLst>
          </p:cNvPr>
          <p:cNvSpPr/>
          <p:nvPr/>
        </p:nvSpPr>
        <p:spPr>
          <a:xfrm>
            <a:off x="575734" y="5298815"/>
            <a:ext cx="11480799" cy="64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ts val="4000"/>
              </a:lnSpc>
              <a:spcAft>
                <a:spcPts val="4200"/>
              </a:spcAft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地震來臨時的保命三步驟是什麼</a:t>
            </a:r>
            <a:r>
              <a:rPr lang="zh-TW" altLang="zh-TW" sz="5400" b="1" cap="all" dirty="0">
                <a:solidFill>
                  <a:srgbClr val="A35DD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b="1" cap="all" dirty="0">
              <a:solidFill>
                <a:srgbClr val="A35DD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41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F02F-A27F-4FAA-9239-D23A0EF7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263471"/>
            <a:ext cx="11499742" cy="6325818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1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4400" b="1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480D090-5CE3-4644-BEEB-207325E9C2A8}"/>
              </a:ext>
            </a:extLst>
          </p:cNvPr>
          <p:cNvSpPr/>
          <p:nvPr/>
        </p:nvSpPr>
        <p:spPr>
          <a:xfrm>
            <a:off x="335797" y="398440"/>
            <a:ext cx="11689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4200"/>
              </a:spcAft>
              <a:buClr>
                <a:prstClr val="black"/>
              </a:buClr>
            </a:pPr>
            <a:r>
              <a:rPr lang="en-US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地震可能引發哪一種自然災害</a:t>
            </a:r>
            <a:r>
              <a:rPr lang="zh-TW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5400" b="1" cap="all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cap="all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  <a:r>
              <a:rPr lang="zh-TW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 </a:t>
            </a:r>
            <a:r>
              <a:rPr lang="en-US" altLang="zh-TW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b="1" cap="all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5400" b="1" cap="all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43A5148-1CB6-4687-BE06-0E55D5E4E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" y="2152766"/>
            <a:ext cx="11623176" cy="265718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2D92D58-A003-4552-9BB3-EC64C4603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8" y="4042061"/>
            <a:ext cx="12004871" cy="300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0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77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F02F-A27F-4FAA-9239-D23A0EF7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263471"/>
            <a:ext cx="11499742" cy="6325818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altLang="zh-TW" sz="48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8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地震來臨時的保命三步驟是什麼</a:t>
            </a:r>
            <a:r>
              <a:rPr lang="zh-TW" altLang="zh-TW" sz="48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altLang="zh-TW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4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哪一個自然災害可能帶來豪雨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A </a:t>
            </a:r>
            <a:r>
              <a:rPr lang="zh-TW" altLang="en-US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r>
              <a:rPr lang="zh-TW" altLang="zh-TW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48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4800" b="1" dirty="0">
              <a:solidFill>
                <a:srgbClr val="CC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altLang="zh-TW" sz="4800" b="1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800" b="1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地震可能引發哪一種自然災害</a:t>
            </a:r>
            <a:r>
              <a:rPr lang="zh-TW" altLang="zh-TW" sz="4800" b="1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en-US" altLang="zh-TW" sz="4800" b="1" dirty="0">
                <a:solidFill>
                  <a:srgbClr val="007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  <a:r>
              <a:rPr lang="zh-TW" altLang="zh-TW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 </a:t>
            </a:r>
            <a:r>
              <a:rPr lang="en-US" altLang="zh-TW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4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海嘯</a:t>
            </a:r>
            <a:endParaRPr lang="en-US" altLang="zh-TW" sz="4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3E6E9B75-C441-478B-813A-65DD36ECEF24}"/>
              </a:ext>
            </a:extLst>
          </p:cNvPr>
          <p:cNvSpPr/>
          <p:nvPr/>
        </p:nvSpPr>
        <p:spPr>
          <a:xfrm>
            <a:off x="1049865" y="1231291"/>
            <a:ext cx="10634132" cy="916622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趴下</a:t>
            </a:r>
            <a:r>
              <a:rPr lang="en-US" altLang="zh-TW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掩護</a:t>
            </a:r>
            <a:r>
              <a:rPr lang="en-US" altLang="zh-TW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穩住抓桌腳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191D4CB-4A8B-42F5-9FB8-AE24759CD4EE}"/>
              </a:ext>
            </a:extLst>
          </p:cNvPr>
          <p:cNvSpPr/>
          <p:nvPr/>
        </p:nvSpPr>
        <p:spPr>
          <a:xfrm>
            <a:off x="10329331" y="3115733"/>
            <a:ext cx="1354667" cy="12700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2D19AB30-26F8-4565-949D-F87E9F320A3D}"/>
              </a:ext>
            </a:extLst>
          </p:cNvPr>
          <p:cNvSpPr/>
          <p:nvPr/>
        </p:nvSpPr>
        <p:spPr>
          <a:xfrm>
            <a:off x="10329330" y="5319289"/>
            <a:ext cx="1354667" cy="12700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7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F02F-A27F-4FAA-9239-D23A0EF7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61" y="263471"/>
            <a:ext cx="11499742" cy="6325818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為什麼臺灣發生大地震時常造成重大損失</a:t>
            </a:r>
            <a:r>
              <a:rPr lang="zh-TW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zh-TW" sz="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（複選）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人口過度集中</a:t>
            </a:r>
            <a:r>
              <a:rPr lang="en-US" altLang="zh-TW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板塊推擠</a:t>
            </a:r>
            <a:r>
              <a:rPr lang="zh-TW" altLang="zh-TW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44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土地過度利用</a:t>
            </a:r>
            <a:endParaRPr lang="en-US" altLang="zh-TW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18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每次地震能量釋放的多寡稱做什麼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震度  </a:t>
            </a:r>
            <a:r>
              <a:rPr lang="en-US" altLang="zh-TW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震央</a:t>
            </a:r>
            <a:r>
              <a:rPr lang="zh-TW" altLang="zh-TW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4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地震規模</a:t>
            </a:r>
            <a:endParaRPr lang="en-US" altLang="zh-TW" sz="4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4400" b="1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b="1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哪些自然災害達一定標準後地方政府可宣布 </a:t>
            </a:r>
            <a:endParaRPr lang="en-US" altLang="zh-TW" sz="4400" b="1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停班停課？</a:t>
            </a:r>
            <a:r>
              <a:rPr lang="zh-TW" altLang="zh-TW" sz="4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b="1" dirty="0">
                <a:solidFill>
                  <a:srgbClr val="003E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（複選）</a:t>
            </a:r>
            <a:endParaRPr lang="en-US" altLang="zh-TW" sz="4400" b="1" dirty="0">
              <a:solidFill>
                <a:srgbClr val="003E1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A 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  </a:t>
            </a: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 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土石流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 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豪雨 </a:t>
            </a: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 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  <a:endParaRPr lang="zh-TW" altLang="zh-TW" sz="4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3AA3F0F3-2E13-4803-AB5B-F152D590A6E6}"/>
              </a:ext>
            </a:extLst>
          </p:cNvPr>
          <p:cNvSpPr/>
          <p:nvPr/>
        </p:nvSpPr>
        <p:spPr>
          <a:xfrm>
            <a:off x="5215468" y="965200"/>
            <a:ext cx="2133600" cy="7112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A &amp; C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97359564-38FC-4D22-8587-8B97A0EB4297}"/>
              </a:ext>
            </a:extLst>
          </p:cNvPr>
          <p:cNvSpPr/>
          <p:nvPr/>
        </p:nvSpPr>
        <p:spPr>
          <a:xfrm>
            <a:off x="7967132" y="3426380"/>
            <a:ext cx="1016002" cy="12700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81353AAF-A751-42F1-819E-1311B983BAB8}"/>
              </a:ext>
            </a:extLst>
          </p:cNvPr>
          <p:cNvSpPr/>
          <p:nvPr/>
        </p:nvSpPr>
        <p:spPr>
          <a:xfrm>
            <a:off x="6282268" y="5350932"/>
            <a:ext cx="4385730" cy="7112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7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F02F-A27F-4FAA-9239-D23A0EF7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88" y="186267"/>
            <a:ext cx="12083511" cy="60452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19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臺灣多地震和颱風和什麼因素有關</a:t>
            </a:r>
            <a:r>
              <a:rPr lang="zh-TW" altLang="zh-TW" sz="19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192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人口太多 </a:t>
            </a:r>
            <a:r>
              <a:rPr lang="en-US" altLang="zh-TW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地理位置 </a:t>
            </a:r>
            <a:r>
              <a:rPr lang="en-US" altLang="zh-TW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19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過度開發</a:t>
            </a:r>
            <a:endParaRPr lang="zh-TW" altLang="zh-TW" sz="87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87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87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臺灣山區下大雨容易引起土石流的原因有</a:t>
            </a:r>
            <a:endParaRPr lang="en-US" altLang="zh-TW" sz="19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</a:t>
            </a:r>
            <a:r>
              <a:rPr lang="zh-TW" altLang="zh-TW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19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山勢陡峭</a:t>
            </a:r>
            <a:r>
              <a:rPr lang="en-US" altLang="zh-TW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B </a:t>
            </a:r>
            <a:r>
              <a:rPr lang="zh-TW" altLang="en-US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不當開發</a:t>
            </a:r>
            <a:r>
              <a:rPr lang="en-US" altLang="zh-TW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C </a:t>
            </a:r>
            <a:r>
              <a:rPr lang="zh-TW" altLang="en-US" sz="19200" b="1" dirty="0">
                <a:solidFill>
                  <a:srgbClr val="CC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地震頻繁</a:t>
            </a:r>
            <a:endParaRPr lang="en-US" altLang="zh-TW" sz="19200" b="1" dirty="0">
              <a:solidFill>
                <a:srgbClr val="CC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19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9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颱風、豪雨和土石流之間有何關聯</a:t>
            </a:r>
            <a:r>
              <a:rPr lang="zh-TW" altLang="zh-TW" sz="19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192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192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19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颱風帶來豪雨進而沖刷山坡地造成土石流</a:t>
            </a:r>
            <a:endParaRPr lang="en-US" altLang="zh-TW" sz="192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US" altLang="zh-TW" sz="19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altLang="zh-TW" sz="10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10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4200"/>
              </a:spcAft>
              <a:buNone/>
            </a:pPr>
            <a:endParaRPr lang="en-US" altLang="zh-TW" sz="7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9838BC5E-2461-42F6-9C37-84E0586A272E}"/>
              </a:ext>
            </a:extLst>
          </p:cNvPr>
          <p:cNvSpPr/>
          <p:nvPr/>
        </p:nvSpPr>
        <p:spPr>
          <a:xfrm>
            <a:off x="10413998" y="237067"/>
            <a:ext cx="1354667" cy="12700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6D0B1081-93FB-4495-8278-E2DFF54C4BB6}"/>
              </a:ext>
            </a:extLst>
          </p:cNvPr>
          <p:cNvSpPr/>
          <p:nvPr/>
        </p:nvSpPr>
        <p:spPr>
          <a:xfrm>
            <a:off x="4572000" y="2717800"/>
            <a:ext cx="2726266" cy="7112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3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938</TotalTime>
  <Words>366</Words>
  <Application>Microsoft Office PowerPoint</Application>
  <PresentationFormat>寬螢幕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PMingLiU</vt:lpstr>
      <vt:lpstr>PMingLiU</vt:lpstr>
      <vt:lpstr>標楷體</vt:lpstr>
      <vt:lpstr>Arial</vt:lpstr>
      <vt:lpstr>Calibri</vt:lpstr>
      <vt:lpstr>Tw Cen MT</vt:lpstr>
      <vt:lpstr>小水滴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遊戲規則</dc:title>
  <dc:creator>taes-user</dc:creator>
  <cp:lastModifiedBy>taes-user</cp:lastModifiedBy>
  <cp:revision>91</cp:revision>
  <dcterms:created xsi:type="dcterms:W3CDTF">2020-09-15T08:15:23Z</dcterms:created>
  <dcterms:modified xsi:type="dcterms:W3CDTF">2021-05-19T01:55:24Z</dcterms:modified>
</cp:coreProperties>
</file>