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8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41:18.67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0,'1895'0,"-1478"46,405-45,1005-1,-1759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41:24.2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1,'753'0,"-93"47,475-48,304 1,-956 46,-230-25,96 26,-62 10,-234-40,0-3,2-1,-1-4,1-1,1-3,22-2,69-2,0 7,-1 7,67 17,-96-15,1-5,0-6,92-7,-186 1,16 0,-3 1,0-1,0-2,-1-2,1-1,-1-1,0-3,14-5,226-86,70 19,-279 62,0 3,2 3,0 3,0 3,0 3,1 3,64 8,229 39,475-46,2096 1,-2455 43,248-40,-672-4</inkml:trace>
  <inkml:trace contextRef="#ctx0" brushRef="#br0" timeOffset="204004.591">9643 329,'0'0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6:51.7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206 47,'0'8,"0"19,0 12,0 8,0 4,-8 10,-3 1,-7 7,-1 0,4-4,-5-6,-6-4,-7-3,2-3,7-10</inkml:trace>
  <inkml:trace contextRef="#ctx0" brushRef="#br0" timeOffset="2775.602">255 1,'0'8,"15"18,6 13,8 0,-3 1,4 3,-4 8,1 5,-3 0,-6-1,2-9,6-6,-2 0,-5-1,-5 3,2 1,-1-7</inkml:trace>
  <inkml:trace contextRef="#ctx0" brushRef="#br0" timeOffset="5960.526">112 565,'8'0,"11"0,10 0,8 0,6 0,3 0,2 0,9 0,-5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41:27.4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1,'4969'0,"-4925"3,1 1,-2 3,1 1,34 12,61 12,314 11,-200-22,0-11,73-13,-63 0,71-25,-268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45.72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0.4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1.0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1.59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2.3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2.8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7:51:56.7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A72BCF-3A58-477D-9C7D-24604D8F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2CA92C-B76C-4228-9948-3A83C04B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2BB370-7A28-4EE1-90C6-56E02726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E99A0F-28AE-4458-B5E0-5CFA797B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EC0D4B-EB78-4744-B7AC-FDEC9129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61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A9D2B-CE79-4833-8EC2-FB31259E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5CF846-C694-4781-A7FD-015E05AA8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D7B748-EC81-4104-B080-95808513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4884079-5D7B-45A9-89B1-216CD988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C13B53-920F-420A-A067-16ED69CC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7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F3F7F92-9E93-483E-87C8-1ACA54D925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683614-3342-456F-89AF-F7D23D098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573975-B5E7-487C-BC73-7255518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BB2E7A-F631-4C36-BD7B-84CF07F9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74B841-086C-408C-BF02-6EF60750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55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86DD1-1457-4C6D-9214-24062D65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808C19-7D63-4A14-ABB1-8D1819880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45B480-1E81-40F6-BD9C-F8388387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BCC79C-9F59-49A9-8ADF-2EFB47CC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326980-F4E5-479E-9282-411E6D4C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82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49736F-4213-49AD-9D65-DC77718C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A08741-AFE1-4FE8-A1A1-612AEB585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1F3E1F-85BB-439E-9EB3-D7D9A31B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F76413-0765-497E-826A-0910C79F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FF9497-9F28-4224-BC0C-0E2DE6EC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65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97FA98-D1B3-4BD5-AC6F-532545D2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8CC005-F6A3-4471-B68B-F9813D4E3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FBBD81-39AA-4897-98C1-0C37E0562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53DAF1-2704-447C-AACB-8F47B2BD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328446-315D-4A30-BD7E-EDDF4217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F58CF4-FCD0-46E7-A61C-377C556A4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42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E2BC7-6004-4750-9FB2-4FD9041E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838608-0C46-4FB6-A2E2-1D5A74992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B2E34A9-FB8A-45E0-808F-2CEE48D38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D5C1E37-195A-483D-9383-DCB20C270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00930B-237B-4802-819B-BE8BFA39B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BA69B41-6FDE-46FB-A1B0-5F5E8D66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21FFE92-938B-4E9B-A906-6550B692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5A3504B-81A1-4451-8ED1-28D57A22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36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16EF5-C53A-4C75-B0D7-28C86D99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0C851D-CF93-4055-BAA7-5C415917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8D18A7A-549E-4BC3-B0E9-BF1FE3F3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791B42-7154-49B5-92DE-E82C10A4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5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FB5D732-D39E-478B-8FBB-4E4016D1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E22348-E980-4EFE-B190-D2DF077D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52A8979-56E4-4E26-B9DA-550CEB6D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AD85E3-E89D-4274-8DA0-67A92BA7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C461E5-C88E-46D3-9BAA-D3D75EAFC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A84BF89-8045-49D0-8D75-CBC4A24C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D488C4D-D339-4576-8329-18219830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623B7F-EE05-4023-BE18-BDAF8A64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265B13-96E7-4BDA-ACD3-DAB1C879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98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202F5D-40B3-46F6-BBDB-23F32A72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1FC1D91-EC7A-46EC-BD43-3DA7063F5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26D7D1-B7E6-4098-83A3-A1CE0BE8A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802442-7FB3-405D-A604-3CADA729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BA3A86-E431-4BA0-9DD6-8D817739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65875C4-52EF-4779-A2B3-C5313D9E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39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F6ECB5-1813-433D-BEBF-8CD1D408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6489C7-AA05-4A6F-B73E-6D39D52F6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5850B-A068-4DB8-9EFF-CDE2F5342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54309-9C0E-4ADC-9E4A-F5F075E19654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C7B455-8BA3-46B3-9B0B-F7B3B0CCD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6F02CC-1940-4228-9619-FEBA95714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287E-982E-4371-A96F-3F041C78A7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2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8.xml"/><Relationship Id="rId1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215A72E-A986-49FD-BB7E-56F4EF578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" t="2469" r="3290" b="17037"/>
          <a:stretch/>
        </p:blipFill>
        <p:spPr>
          <a:xfrm>
            <a:off x="0" y="931333"/>
            <a:ext cx="12192000" cy="59266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FBF5C5F-BB9E-497A-985C-F98120B1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769"/>
            <a:ext cx="11988800" cy="1021820"/>
          </a:xfrm>
        </p:spPr>
        <p:txBody>
          <a:bodyPr/>
          <a:lstStyle/>
          <a:p>
            <a:r>
              <a:rPr lang="zh-TW" altLang="en-US" dirty="0"/>
              <a:t>範例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：發生大規模地震時為什麼常造成重大損失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EAFA85F4-5317-42D2-9B98-520360364214}"/>
                  </a:ext>
                </a:extLst>
              </p14:cNvPr>
              <p14:cNvContentPartPr/>
              <p14:nvPr/>
            </p14:nvContentPartPr>
            <p14:xfrm>
              <a:off x="3843760" y="2065573"/>
              <a:ext cx="1810800" cy="1728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EAFA85F4-5317-42D2-9B98-5203603642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5120" y="2056573"/>
                <a:ext cx="18284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F9389E52-2826-4911-95A5-8FE1D57E2B81}"/>
                  </a:ext>
                </a:extLst>
              </p14:cNvPr>
              <p14:cNvContentPartPr/>
              <p14:nvPr/>
            </p14:nvContentPartPr>
            <p14:xfrm>
              <a:off x="389200" y="2522053"/>
              <a:ext cx="2631960" cy="5364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F9389E52-2826-4911-95A5-8FE1D57E2B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560" y="2513413"/>
                <a:ext cx="2649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B5DC36AE-F5AE-49B5-8740-DCEA25BB87D7}"/>
                  </a:ext>
                </a:extLst>
              </p14:cNvPr>
              <p14:cNvContentPartPr/>
              <p14:nvPr/>
            </p14:nvContentPartPr>
            <p14:xfrm>
              <a:off x="11785720" y="3334933"/>
              <a:ext cx="360" cy="360"/>
            </p14:xfrm>
          </p:contentPart>
        </mc:Choice>
        <mc:Fallback xmlns=""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B5DC36AE-F5AE-49B5-8740-DCEA25BB87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76720" y="33262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0FA2B181-5B63-4492-A681-34C4DA2CFC7C}"/>
                  </a:ext>
                </a:extLst>
              </p14:cNvPr>
              <p14:cNvContentPartPr/>
              <p14:nvPr/>
            </p14:nvContentPartPr>
            <p14:xfrm>
              <a:off x="5434960" y="473293"/>
              <a:ext cx="360" cy="3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0FA2B181-5B63-4492-A681-34C4DA2CFC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6320" y="4646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FD9B5E76-7447-4E44-B01C-C761FAD9F26F}"/>
                  </a:ext>
                </a:extLst>
              </p14:cNvPr>
              <p14:cNvContentPartPr/>
              <p14:nvPr/>
            </p14:nvContentPartPr>
            <p14:xfrm>
              <a:off x="3877240" y="659773"/>
              <a:ext cx="360" cy="36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FD9B5E76-7447-4E44-B01C-C761FAD9F2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8600" y="6511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385058C4-DCA2-481D-A40E-876C60CE0E68}"/>
                  </a:ext>
                </a:extLst>
              </p14:cNvPr>
              <p14:cNvContentPartPr/>
              <p14:nvPr/>
            </p14:nvContentPartPr>
            <p14:xfrm>
              <a:off x="2488720" y="761293"/>
              <a:ext cx="360" cy="36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385058C4-DCA2-481D-A40E-876C60CE0E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9720" y="75265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D2C93DE8-FAB1-4DAE-B82C-0F226D71535C}"/>
                  </a:ext>
                </a:extLst>
              </p14:cNvPr>
              <p14:cNvContentPartPr/>
              <p14:nvPr/>
            </p14:nvContentPartPr>
            <p14:xfrm>
              <a:off x="2014960" y="1235773"/>
              <a:ext cx="360" cy="360"/>
            </p14:xfrm>
          </p:contentPart>
        </mc:Choice>
        <mc:Fallback xmlns=""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D2C93DE8-FAB1-4DAE-B82C-0F226D71535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6320" y="122713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5C36D167-D5C3-4D1B-9BF6-F4FD0D323470}"/>
                  </a:ext>
                </a:extLst>
              </p14:cNvPr>
              <p14:cNvContentPartPr/>
              <p14:nvPr/>
            </p14:nvContentPartPr>
            <p14:xfrm>
              <a:off x="2590240" y="1066213"/>
              <a:ext cx="360" cy="36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5C36D167-D5C3-4D1B-9BF6-F4FD0D3234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1240" y="105757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7AE67BF8-D44B-4314-A070-51C0AFC1ACE0}"/>
                  </a:ext>
                </a:extLst>
              </p14:cNvPr>
              <p14:cNvContentPartPr/>
              <p14:nvPr/>
            </p14:nvContentPartPr>
            <p14:xfrm>
              <a:off x="6095920" y="4046293"/>
              <a:ext cx="360" cy="36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7AE67BF8-D44B-4314-A070-51C0AFC1AC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86920" y="40372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115E52BD-542A-4FC3-9E7C-8A8686B65CC8}"/>
                  </a:ext>
                </a:extLst>
              </p14:cNvPr>
              <p14:cNvContentPartPr/>
              <p14:nvPr/>
            </p14:nvContentPartPr>
            <p14:xfrm>
              <a:off x="372640" y="2268613"/>
              <a:ext cx="5033520" cy="13644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115E52BD-542A-4FC3-9E7C-8A8686B65C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3640" y="2259973"/>
                <a:ext cx="5051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81146ACE-E29A-48EE-BE3B-E6FD1353CE63}"/>
                  </a:ext>
                </a:extLst>
              </p14:cNvPr>
              <p14:cNvContentPartPr/>
              <p14:nvPr/>
            </p14:nvContentPartPr>
            <p14:xfrm>
              <a:off x="3532360" y="1743733"/>
              <a:ext cx="218160" cy="28800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81146ACE-E29A-48EE-BE3B-E6FD1353CE6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23706" y="1735082"/>
                <a:ext cx="235829" cy="3056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28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989754-F527-451E-ACE4-B34651E60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" t="2663" r="3848" b="17037"/>
          <a:stretch/>
        </p:blipFill>
        <p:spPr>
          <a:xfrm>
            <a:off x="0" y="1066800"/>
            <a:ext cx="12191999" cy="5791198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4C0337D-07A2-4E6E-8D6F-861207DD8879}"/>
              </a:ext>
            </a:extLst>
          </p:cNvPr>
          <p:cNvSpPr/>
          <p:nvPr/>
        </p:nvSpPr>
        <p:spPr>
          <a:xfrm>
            <a:off x="1" y="0"/>
            <a:ext cx="12191998" cy="897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12367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D6E0D3E-8732-45FF-8E9B-FC2006BF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" t="2469" r="3707" b="16790"/>
          <a:stretch/>
        </p:blipFill>
        <p:spPr>
          <a:xfrm>
            <a:off x="0" y="795867"/>
            <a:ext cx="12192000" cy="6062132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C743AA77-1A5A-4346-B729-802FA9FA4145}"/>
              </a:ext>
            </a:extLst>
          </p:cNvPr>
          <p:cNvSpPr/>
          <p:nvPr/>
        </p:nvSpPr>
        <p:spPr>
          <a:xfrm>
            <a:off x="0" y="0"/>
            <a:ext cx="12192000" cy="897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07938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5F040C2-1D80-42D1-88D2-C8E80930B4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" t="3210" r="3708" b="17037"/>
          <a:stretch/>
        </p:blipFill>
        <p:spPr>
          <a:xfrm>
            <a:off x="0" y="897468"/>
            <a:ext cx="12192000" cy="5960532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8A69C9E2-7912-4013-BE96-7AED679F3E63}"/>
              </a:ext>
            </a:extLst>
          </p:cNvPr>
          <p:cNvSpPr/>
          <p:nvPr/>
        </p:nvSpPr>
        <p:spPr>
          <a:xfrm>
            <a:off x="-1" y="0"/>
            <a:ext cx="12191999" cy="897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63192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8A6AE2C-60EF-44A2-9C7A-7210ED66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" t="2717" r="3707" b="16543"/>
          <a:stretch/>
        </p:blipFill>
        <p:spPr>
          <a:xfrm>
            <a:off x="0" y="762000"/>
            <a:ext cx="12191999" cy="6095999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F8550165-C9F9-472D-A27C-DAEFE5E2AACA}"/>
              </a:ext>
            </a:extLst>
          </p:cNvPr>
          <p:cNvSpPr/>
          <p:nvPr/>
        </p:nvSpPr>
        <p:spPr>
          <a:xfrm>
            <a:off x="0" y="1"/>
            <a:ext cx="12191998" cy="8974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50275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</Words>
  <Application>Microsoft Office PowerPoint</Application>
  <PresentationFormat>寬螢幕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Office 佈景主題</vt:lpstr>
      <vt:lpstr>範例：發生大規模地震時為什麼常造成重大損失?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taes-user</dc:creator>
  <cp:lastModifiedBy>taes-user</cp:lastModifiedBy>
  <cp:revision>8</cp:revision>
  <dcterms:created xsi:type="dcterms:W3CDTF">2021-05-19T07:17:25Z</dcterms:created>
  <dcterms:modified xsi:type="dcterms:W3CDTF">2021-05-19T08:07:57Z</dcterms:modified>
</cp:coreProperties>
</file>