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21"/>
  </p:notesMasterIdLst>
  <p:sldIdLst>
    <p:sldId id="256" r:id="rId9"/>
    <p:sldId id="288" r:id="rId10"/>
    <p:sldId id="261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76" r:id="rId19"/>
    <p:sldId id="278" r:id="rId20"/>
  </p:sldIdLst>
  <p:sldSz cx="12192000" cy="6858000"/>
  <p:notesSz cx="6858000" cy="9144000"/>
  <p:embeddedFontLst>
    <p:embeddedFont>
      <p:font typeface="DFKai-SB" panose="03000509000000000000" pitchFamily="65" charset="-120"/>
      <p:regular r:id="rId22"/>
    </p:embeddedFont>
    <p:embeddedFont>
      <p:font typeface="Arial Black" panose="020B0A04020102020204" pitchFamily="34" charset="0"/>
      <p:regular r:id="rId23"/>
      <p:bold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微軟正黑體" panose="020B0604030504040204" pitchFamily="34" charset="-12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DTGfj31pAPhX3vREw9VL7VIvr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3" Type="http://customschemas.google.com/relationships/presentationmetadata" Target="metadata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0FFB0-151A-40DC-973A-564B0ADB4CC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FD9F11C-94B9-413B-AC02-4A34139B6AF6}">
      <dgm:prSet phldrT="[文字]"/>
      <dgm:spPr/>
      <dgm:t>
        <a:bodyPr/>
        <a:lstStyle/>
        <a:p>
          <a:r>
            <a:rPr lang="zh-TW" altLang="en-US" b="1" dirty="0">
              <a:effectLst>
                <a:reflection stA="22000" endPos="49000" dir="5400000" sy="-100000" algn="bl" rotWithShape="0"/>
              </a:effectLst>
            </a:rPr>
            <a:t>預  課</a:t>
          </a:r>
        </a:p>
      </dgm:t>
    </dgm:pt>
    <dgm:pt modelId="{4C43D1C9-2FC8-4EB9-9611-A5105AACED68}" type="parTrans" cxnId="{8A3B5227-56AC-443F-BD8E-A20D6FEA872C}">
      <dgm:prSet/>
      <dgm:spPr/>
      <dgm:t>
        <a:bodyPr/>
        <a:lstStyle/>
        <a:p>
          <a:endParaRPr lang="zh-TW" altLang="en-US"/>
        </a:p>
      </dgm:t>
    </dgm:pt>
    <dgm:pt modelId="{915F5C59-B606-4043-9F6E-BBE45720D716}" type="sibTrans" cxnId="{8A3B5227-56AC-443F-BD8E-A20D6FEA872C}">
      <dgm:prSet/>
      <dgm:spPr/>
      <dgm:t>
        <a:bodyPr/>
        <a:lstStyle/>
        <a:p>
          <a:endParaRPr lang="zh-TW" altLang="en-US"/>
        </a:p>
      </dgm:t>
    </dgm:pt>
    <dgm:pt modelId="{182A7168-BC32-4653-917B-D2CA41AC201F}">
      <dgm:prSet phldrT="[文字]"/>
      <dgm:spPr/>
      <dgm:t>
        <a:bodyPr/>
        <a:lstStyle/>
        <a:p>
          <a:r>
            <a:rPr lang="zh-TW" altLang="en-US" b="1" dirty="0">
              <a:effectLst>
                <a:reflection stA="22000" endPos="49000" dir="5400000" sy="-100000" algn="bl" rotWithShape="0"/>
              </a:effectLst>
            </a:rPr>
            <a:t>課堂實作</a:t>
          </a:r>
        </a:p>
      </dgm:t>
    </dgm:pt>
    <dgm:pt modelId="{DD227BEA-B8C4-4E91-85E3-6F204C0512ED}" type="parTrans" cxnId="{147E9A65-9E49-4CE1-91D1-C47D5FCA3C5A}">
      <dgm:prSet/>
      <dgm:spPr/>
      <dgm:t>
        <a:bodyPr/>
        <a:lstStyle/>
        <a:p>
          <a:endParaRPr lang="zh-TW" altLang="en-US"/>
        </a:p>
      </dgm:t>
    </dgm:pt>
    <dgm:pt modelId="{C1FE7712-21A8-49F7-98E4-0285AC7DDC36}" type="sibTrans" cxnId="{147E9A65-9E49-4CE1-91D1-C47D5FCA3C5A}">
      <dgm:prSet/>
      <dgm:spPr/>
      <dgm:t>
        <a:bodyPr/>
        <a:lstStyle/>
        <a:p>
          <a:endParaRPr lang="zh-TW" altLang="en-US"/>
        </a:p>
      </dgm:t>
    </dgm:pt>
    <dgm:pt modelId="{4955420C-3184-4099-BB28-7144204EDCA9}">
      <dgm:prSet phldrT="[文字]"/>
      <dgm:spPr/>
      <dgm:t>
        <a:bodyPr/>
        <a:lstStyle/>
        <a:p>
          <a:r>
            <a:rPr lang="zh-TW" altLang="en-US" b="1" dirty="0">
              <a:effectLst>
                <a:reflection stA="22000" endPos="49000" dir="5400000" sy="-100000" algn="bl" rotWithShape="0"/>
              </a:effectLst>
            </a:rPr>
            <a:t>延伸議題</a:t>
          </a:r>
        </a:p>
      </dgm:t>
    </dgm:pt>
    <dgm:pt modelId="{CAA1C39C-24EB-4CA2-B2BD-1A55542D2C3D}" type="parTrans" cxnId="{19FF4247-8818-47E7-886E-AD8A6DDF14CC}">
      <dgm:prSet/>
      <dgm:spPr/>
      <dgm:t>
        <a:bodyPr/>
        <a:lstStyle/>
        <a:p>
          <a:endParaRPr lang="zh-TW" altLang="en-US"/>
        </a:p>
      </dgm:t>
    </dgm:pt>
    <dgm:pt modelId="{0D15DF6F-22B2-4577-9E77-8E879908B048}" type="sibTrans" cxnId="{19FF4247-8818-47E7-886E-AD8A6DDF14CC}">
      <dgm:prSet/>
      <dgm:spPr/>
      <dgm:t>
        <a:bodyPr/>
        <a:lstStyle/>
        <a:p>
          <a:endParaRPr lang="zh-TW" altLang="en-US"/>
        </a:p>
      </dgm:t>
    </dgm:pt>
    <dgm:pt modelId="{C4AE268C-7292-4B35-BBD3-6A5982B89FE3}" type="pres">
      <dgm:prSet presAssocID="{D670FFB0-151A-40DC-973A-564B0ADB4CC4}" presName="rootnode" presStyleCnt="0">
        <dgm:presLayoutVars>
          <dgm:chMax/>
          <dgm:chPref/>
          <dgm:dir/>
          <dgm:animLvl val="lvl"/>
        </dgm:presLayoutVars>
      </dgm:prSet>
      <dgm:spPr/>
    </dgm:pt>
    <dgm:pt modelId="{B84FBF2F-1CC4-4711-8607-B03FFEFFB9DF}" type="pres">
      <dgm:prSet presAssocID="{5FD9F11C-94B9-413B-AC02-4A34139B6AF6}" presName="composite" presStyleCnt="0"/>
      <dgm:spPr/>
    </dgm:pt>
    <dgm:pt modelId="{9C2FC290-0B19-47C5-BD8C-61E5413F40CC}" type="pres">
      <dgm:prSet presAssocID="{5FD9F11C-94B9-413B-AC02-4A34139B6AF6}" presName="LShape" presStyleLbl="alignNode1" presStyleIdx="0" presStyleCnt="5"/>
      <dgm:spPr/>
    </dgm:pt>
    <dgm:pt modelId="{04BDDB84-75E5-4AE3-B7A1-0E57A33E4F00}" type="pres">
      <dgm:prSet presAssocID="{5FD9F11C-94B9-413B-AC02-4A34139B6AF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A02102F-F718-4D74-A1AF-18E54F05D9B4}" type="pres">
      <dgm:prSet presAssocID="{5FD9F11C-94B9-413B-AC02-4A34139B6AF6}" presName="Triangle" presStyleLbl="alignNode1" presStyleIdx="1" presStyleCnt="5"/>
      <dgm:spPr/>
    </dgm:pt>
    <dgm:pt modelId="{CEA17AB4-ACA0-49BA-B76B-26CFAF6129C0}" type="pres">
      <dgm:prSet presAssocID="{915F5C59-B606-4043-9F6E-BBE45720D716}" presName="sibTrans" presStyleCnt="0"/>
      <dgm:spPr/>
    </dgm:pt>
    <dgm:pt modelId="{F2B1C3FC-976A-4FF8-AD0D-50C30F55FA0B}" type="pres">
      <dgm:prSet presAssocID="{915F5C59-B606-4043-9F6E-BBE45720D716}" presName="space" presStyleCnt="0"/>
      <dgm:spPr/>
    </dgm:pt>
    <dgm:pt modelId="{8CBD4487-60CD-45BD-92F5-2C89E1920459}" type="pres">
      <dgm:prSet presAssocID="{182A7168-BC32-4653-917B-D2CA41AC201F}" presName="composite" presStyleCnt="0"/>
      <dgm:spPr/>
    </dgm:pt>
    <dgm:pt modelId="{04B28996-7954-4B4F-A7FC-99BAE5FB2C66}" type="pres">
      <dgm:prSet presAssocID="{182A7168-BC32-4653-917B-D2CA41AC201F}" presName="LShape" presStyleLbl="alignNode1" presStyleIdx="2" presStyleCnt="5"/>
      <dgm:spPr/>
    </dgm:pt>
    <dgm:pt modelId="{323A6260-3652-431A-A4D7-9AF756C27AD0}" type="pres">
      <dgm:prSet presAssocID="{182A7168-BC32-4653-917B-D2CA41AC201F}" presName="ParentText" presStyleLbl="revTx" presStyleIdx="1" presStyleCnt="3" custScaleX="109445" custLinFactNeighborX="5430">
        <dgm:presLayoutVars>
          <dgm:chMax val="0"/>
          <dgm:chPref val="0"/>
          <dgm:bulletEnabled val="1"/>
        </dgm:presLayoutVars>
      </dgm:prSet>
      <dgm:spPr/>
    </dgm:pt>
    <dgm:pt modelId="{11A67659-9A61-4A1F-B9C4-7FA7605E1077}" type="pres">
      <dgm:prSet presAssocID="{182A7168-BC32-4653-917B-D2CA41AC201F}" presName="Triangle" presStyleLbl="alignNode1" presStyleIdx="3" presStyleCnt="5"/>
      <dgm:spPr/>
    </dgm:pt>
    <dgm:pt modelId="{ED70D20F-0979-4586-AF43-870E8B6BD1E1}" type="pres">
      <dgm:prSet presAssocID="{C1FE7712-21A8-49F7-98E4-0285AC7DDC36}" presName="sibTrans" presStyleCnt="0"/>
      <dgm:spPr/>
    </dgm:pt>
    <dgm:pt modelId="{DECD1BC6-232C-4C74-A049-BD438F42D5D4}" type="pres">
      <dgm:prSet presAssocID="{C1FE7712-21A8-49F7-98E4-0285AC7DDC36}" presName="space" presStyleCnt="0"/>
      <dgm:spPr/>
    </dgm:pt>
    <dgm:pt modelId="{6540A746-CEA6-49DF-B62B-75B8BE67EB7D}" type="pres">
      <dgm:prSet presAssocID="{4955420C-3184-4099-BB28-7144204EDCA9}" presName="composite" presStyleCnt="0"/>
      <dgm:spPr/>
    </dgm:pt>
    <dgm:pt modelId="{70DF4324-7DA2-4D95-B552-F8D037A088CD}" type="pres">
      <dgm:prSet presAssocID="{4955420C-3184-4099-BB28-7144204EDCA9}" presName="LShape" presStyleLbl="alignNode1" presStyleIdx="4" presStyleCnt="5"/>
      <dgm:spPr/>
    </dgm:pt>
    <dgm:pt modelId="{E086BE40-71F2-4A1F-8B69-8DD01BA58A7D}" type="pres">
      <dgm:prSet presAssocID="{4955420C-3184-4099-BB28-7144204EDCA9}" presName="ParentText" presStyleLbl="revTx" presStyleIdx="2" presStyleCnt="3" custScaleX="109350" custLinFactNeighborX="10505" custLinFactNeighborY="-1914">
        <dgm:presLayoutVars>
          <dgm:chMax val="0"/>
          <dgm:chPref val="0"/>
          <dgm:bulletEnabled val="1"/>
        </dgm:presLayoutVars>
      </dgm:prSet>
      <dgm:spPr/>
    </dgm:pt>
  </dgm:ptLst>
  <dgm:cxnLst>
    <dgm:cxn modelId="{8A3B5227-56AC-443F-BD8E-A20D6FEA872C}" srcId="{D670FFB0-151A-40DC-973A-564B0ADB4CC4}" destId="{5FD9F11C-94B9-413B-AC02-4A34139B6AF6}" srcOrd="0" destOrd="0" parTransId="{4C43D1C9-2FC8-4EB9-9611-A5105AACED68}" sibTransId="{915F5C59-B606-4043-9F6E-BBE45720D716}"/>
    <dgm:cxn modelId="{7C3FF03F-1AE0-42D1-8B14-6D936A0C42F9}" type="presOf" srcId="{182A7168-BC32-4653-917B-D2CA41AC201F}" destId="{323A6260-3652-431A-A4D7-9AF756C27AD0}" srcOrd="0" destOrd="0" presId="urn:microsoft.com/office/officeart/2009/3/layout/StepUpProcess"/>
    <dgm:cxn modelId="{147E9A65-9E49-4CE1-91D1-C47D5FCA3C5A}" srcId="{D670FFB0-151A-40DC-973A-564B0ADB4CC4}" destId="{182A7168-BC32-4653-917B-D2CA41AC201F}" srcOrd="1" destOrd="0" parTransId="{DD227BEA-B8C4-4E91-85E3-6F204C0512ED}" sibTransId="{C1FE7712-21A8-49F7-98E4-0285AC7DDC36}"/>
    <dgm:cxn modelId="{19FF4247-8818-47E7-886E-AD8A6DDF14CC}" srcId="{D670FFB0-151A-40DC-973A-564B0ADB4CC4}" destId="{4955420C-3184-4099-BB28-7144204EDCA9}" srcOrd="2" destOrd="0" parTransId="{CAA1C39C-24EB-4CA2-B2BD-1A55542D2C3D}" sibTransId="{0D15DF6F-22B2-4577-9E77-8E879908B048}"/>
    <dgm:cxn modelId="{D468D2CD-36EE-4E5B-A5EC-DCD0C45A5B87}" type="presOf" srcId="{4955420C-3184-4099-BB28-7144204EDCA9}" destId="{E086BE40-71F2-4A1F-8B69-8DD01BA58A7D}" srcOrd="0" destOrd="0" presId="urn:microsoft.com/office/officeart/2009/3/layout/StepUpProcess"/>
    <dgm:cxn modelId="{0D4A6AE1-2C4D-4757-8C6D-9ABEE23AA70E}" type="presOf" srcId="{D670FFB0-151A-40DC-973A-564B0ADB4CC4}" destId="{C4AE268C-7292-4B35-BBD3-6A5982B89FE3}" srcOrd="0" destOrd="0" presId="urn:microsoft.com/office/officeart/2009/3/layout/StepUpProcess"/>
    <dgm:cxn modelId="{C6F8C8E4-307D-4585-BB5D-2ADA3016AA52}" type="presOf" srcId="{5FD9F11C-94B9-413B-AC02-4A34139B6AF6}" destId="{04BDDB84-75E5-4AE3-B7A1-0E57A33E4F00}" srcOrd="0" destOrd="0" presId="urn:microsoft.com/office/officeart/2009/3/layout/StepUpProcess"/>
    <dgm:cxn modelId="{BD58D860-DDD8-484F-8A67-DA5077994A79}" type="presParOf" srcId="{C4AE268C-7292-4B35-BBD3-6A5982B89FE3}" destId="{B84FBF2F-1CC4-4711-8607-B03FFEFFB9DF}" srcOrd="0" destOrd="0" presId="urn:microsoft.com/office/officeart/2009/3/layout/StepUpProcess"/>
    <dgm:cxn modelId="{1E50E725-4DE1-46E6-BCE2-963A6C44A8FC}" type="presParOf" srcId="{B84FBF2F-1CC4-4711-8607-B03FFEFFB9DF}" destId="{9C2FC290-0B19-47C5-BD8C-61E5413F40CC}" srcOrd="0" destOrd="0" presId="urn:microsoft.com/office/officeart/2009/3/layout/StepUpProcess"/>
    <dgm:cxn modelId="{EC5A84CC-AF70-4532-A000-FCF39C4987A2}" type="presParOf" srcId="{B84FBF2F-1CC4-4711-8607-B03FFEFFB9DF}" destId="{04BDDB84-75E5-4AE3-B7A1-0E57A33E4F00}" srcOrd="1" destOrd="0" presId="urn:microsoft.com/office/officeart/2009/3/layout/StepUpProcess"/>
    <dgm:cxn modelId="{6364421B-C9AF-4112-BE58-427B1C1209F6}" type="presParOf" srcId="{B84FBF2F-1CC4-4711-8607-B03FFEFFB9DF}" destId="{EA02102F-F718-4D74-A1AF-18E54F05D9B4}" srcOrd="2" destOrd="0" presId="urn:microsoft.com/office/officeart/2009/3/layout/StepUpProcess"/>
    <dgm:cxn modelId="{46D34200-5AB4-45B1-86A7-4AF7EE21D3E3}" type="presParOf" srcId="{C4AE268C-7292-4B35-BBD3-6A5982B89FE3}" destId="{CEA17AB4-ACA0-49BA-B76B-26CFAF6129C0}" srcOrd="1" destOrd="0" presId="urn:microsoft.com/office/officeart/2009/3/layout/StepUpProcess"/>
    <dgm:cxn modelId="{5500814D-5495-4360-B980-863A5B8A8CA2}" type="presParOf" srcId="{CEA17AB4-ACA0-49BA-B76B-26CFAF6129C0}" destId="{F2B1C3FC-976A-4FF8-AD0D-50C30F55FA0B}" srcOrd="0" destOrd="0" presId="urn:microsoft.com/office/officeart/2009/3/layout/StepUpProcess"/>
    <dgm:cxn modelId="{0826C6CC-52A1-4ABB-828B-4ADA04ED09B4}" type="presParOf" srcId="{C4AE268C-7292-4B35-BBD3-6A5982B89FE3}" destId="{8CBD4487-60CD-45BD-92F5-2C89E1920459}" srcOrd="2" destOrd="0" presId="urn:microsoft.com/office/officeart/2009/3/layout/StepUpProcess"/>
    <dgm:cxn modelId="{9E181BD2-8EEE-4A84-9C72-6726866BBE82}" type="presParOf" srcId="{8CBD4487-60CD-45BD-92F5-2C89E1920459}" destId="{04B28996-7954-4B4F-A7FC-99BAE5FB2C66}" srcOrd="0" destOrd="0" presId="urn:microsoft.com/office/officeart/2009/3/layout/StepUpProcess"/>
    <dgm:cxn modelId="{231BC6FF-B18F-40EC-BEF9-697A101B9899}" type="presParOf" srcId="{8CBD4487-60CD-45BD-92F5-2C89E1920459}" destId="{323A6260-3652-431A-A4D7-9AF756C27AD0}" srcOrd="1" destOrd="0" presId="urn:microsoft.com/office/officeart/2009/3/layout/StepUpProcess"/>
    <dgm:cxn modelId="{23345D0A-B38E-4025-BE78-1045B2C88456}" type="presParOf" srcId="{8CBD4487-60CD-45BD-92F5-2C89E1920459}" destId="{11A67659-9A61-4A1F-B9C4-7FA7605E1077}" srcOrd="2" destOrd="0" presId="urn:microsoft.com/office/officeart/2009/3/layout/StepUpProcess"/>
    <dgm:cxn modelId="{65F7D442-E69B-4487-854E-40E6C85C0A78}" type="presParOf" srcId="{C4AE268C-7292-4B35-BBD3-6A5982B89FE3}" destId="{ED70D20F-0979-4586-AF43-870E8B6BD1E1}" srcOrd="3" destOrd="0" presId="urn:microsoft.com/office/officeart/2009/3/layout/StepUpProcess"/>
    <dgm:cxn modelId="{BF66F359-5FFA-40B3-A814-A50B05206A46}" type="presParOf" srcId="{ED70D20F-0979-4586-AF43-870E8B6BD1E1}" destId="{DECD1BC6-232C-4C74-A049-BD438F42D5D4}" srcOrd="0" destOrd="0" presId="urn:microsoft.com/office/officeart/2009/3/layout/StepUpProcess"/>
    <dgm:cxn modelId="{8A897C15-E167-447B-AB90-8D4CB2D89CA3}" type="presParOf" srcId="{C4AE268C-7292-4B35-BBD3-6A5982B89FE3}" destId="{6540A746-CEA6-49DF-B62B-75B8BE67EB7D}" srcOrd="4" destOrd="0" presId="urn:microsoft.com/office/officeart/2009/3/layout/StepUpProcess"/>
    <dgm:cxn modelId="{5C280114-009D-4A70-A1A8-311985FBEB50}" type="presParOf" srcId="{6540A746-CEA6-49DF-B62B-75B8BE67EB7D}" destId="{70DF4324-7DA2-4D95-B552-F8D037A088CD}" srcOrd="0" destOrd="0" presId="urn:microsoft.com/office/officeart/2009/3/layout/StepUpProcess"/>
    <dgm:cxn modelId="{265A081D-CC5C-4295-AE36-01CF67DDBF79}" type="presParOf" srcId="{6540A746-CEA6-49DF-B62B-75B8BE67EB7D}" destId="{E086BE40-71F2-4A1F-8B69-8DD01BA58A7D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FC290-0B19-47C5-BD8C-61E5413F40CC}">
      <dsp:nvSpPr>
        <dsp:cNvPr id="0" name=""/>
        <dsp:cNvSpPr/>
      </dsp:nvSpPr>
      <dsp:spPr>
        <a:xfrm rot="5400000">
          <a:off x="651907" y="1719739"/>
          <a:ext cx="1949688" cy="32442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DDB84-75E5-4AE3-B7A1-0E57A33E4F00}">
      <dsp:nvSpPr>
        <dsp:cNvPr id="0" name=""/>
        <dsp:cNvSpPr/>
      </dsp:nvSpPr>
      <dsp:spPr>
        <a:xfrm>
          <a:off x="326456" y="2689067"/>
          <a:ext cx="2928916" cy="25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b="1" kern="1200" dirty="0">
              <a:effectLst>
                <a:reflection stA="22000" endPos="49000" dir="5400000" sy="-100000" algn="bl" rotWithShape="0"/>
              </a:effectLst>
            </a:rPr>
            <a:t>預  課</a:t>
          </a:r>
        </a:p>
      </dsp:txBody>
      <dsp:txXfrm>
        <a:off x="326456" y="2689067"/>
        <a:ext cx="2928916" cy="2567366"/>
      </dsp:txXfrm>
    </dsp:sp>
    <dsp:sp modelId="{EA02102F-F718-4D74-A1AF-18E54F05D9B4}">
      <dsp:nvSpPr>
        <dsp:cNvPr id="0" name=""/>
        <dsp:cNvSpPr/>
      </dsp:nvSpPr>
      <dsp:spPr>
        <a:xfrm>
          <a:off x="2702746" y="1480894"/>
          <a:ext cx="552625" cy="5526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28996-7954-4B4F-A7FC-99BAE5FB2C66}">
      <dsp:nvSpPr>
        <dsp:cNvPr id="0" name=""/>
        <dsp:cNvSpPr/>
      </dsp:nvSpPr>
      <dsp:spPr>
        <a:xfrm rot="5400000">
          <a:off x="4237473" y="832487"/>
          <a:ext cx="1949688" cy="32442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A6260-3652-431A-A4D7-9AF756C27AD0}">
      <dsp:nvSpPr>
        <dsp:cNvPr id="0" name=""/>
        <dsp:cNvSpPr/>
      </dsp:nvSpPr>
      <dsp:spPr>
        <a:xfrm>
          <a:off x="3932744" y="1801815"/>
          <a:ext cx="3205552" cy="25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b="1" kern="1200" dirty="0">
              <a:effectLst>
                <a:reflection stA="22000" endPos="49000" dir="5400000" sy="-100000" algn="bl" rotWithShape="0"/>
              </a:effectLst>
            </a:rPr>
            <a:t>課堂實作</a:t>
          </a:r>
        </a:p>
      </dsp:txBody>
      <dsp:txXfrm>
        <a:off x="3932744" y="1801815"/>
        <a:ext cx="3205552" cy="2567366"/>
      </dsp:txXfrm>
    </dsp:sp>
    <dsp:sp modelId="{11A67659-9A61-4A1F-B9C4-7FA7605E1077}">
      <dsp:nvSpPr>
        <dsp:cNvPr id="0" name=""/>
        <dsp:cNvSpPr/>
      </dsp:nvSpPr>
      <dsp:spPr>
        <a:xfrm>
          <a:off x="6288312" y="593643"/>
          <a:ext cx="552625" cy="5526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F4324-7DA2-4D95-B552-F8D037A088CD}">
      <dsp:nvSpPr>
        <dsp:cNvPr id="0" name=""/>
        <dsp:cNvSpPr/>
      </dsp:nvSpPr>
      <dsp:spPr>
        <a:xfrm rot="5400000">
          <a:off x="7823039" y="-54764"/>
          <a:ext cx="1949688" cy="32442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6BE40-71F2-4A1F-8B69-8DD01BA58A7D}">
      <dsp:nvSpPr>
        <dsp:cNvPr id="0" name=""/>
        <dsp:cNvSpPr/>
      </dsp:nvSpPr>
      <dsp:spPr>
        <a:xfrm>
          <a:off x="7365293" y="865424"/>
          <a:ext cx="3202770" cy="25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b="1" kern="1200" dirty="0">
              <a:effectLst>
                <a:reflection stA="22000" endPos="49000" dir="5400000" sy="-100000" algn="bl" rotWithShape="0"/>
              </a:effectLst>
            </a:rPr>
            <a:t>延伸議題</a:t>
          </a:r>
        </a:p>
      </dsp:txBody>
      <dsp:txXfrm>
        <a:off x="7365293" y="865424"/>
        <a:ext cx="3202770" cy="2567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5" name="Google Shape;20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1" name="Google Shape;20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4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8372a0a6f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g28372a0a6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24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80" name="Google Shape;80;p24"/>
            <p:cNvSpPr/>
            <p:nvPr/>
          </p:nvSpPr>
          <p:spPr>
            <a:xfrm>
              <a:off x="-10068" y="2615721"/>
              <a:ext cx="5488038" cy="2838132"/>
            </a:xfrm>
            <a:custGeom>
              <a:avLst/>
              <a:gdLst/>
              <a:ahLst/>
              <a:cxnLst/>
              <a:rect l="l" t="t" r="r" b="b"/>
              <a:pathLst>
                <a:path w="9365" h="10000" extrusionOk="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1" name="Google Shape;81;p24"/>
            <p:cNvSpPr/>
            <p:nvPr/>
          </p:nvSpPr>
          <p:spPr>
            <a:xfrm>
              <a:off x="5049972" y="4978661"/>
              <a:ext cx="133444" cy="69977"/>
            </a:xfrm>
            <a:custGeom>
              <a:avLst/>
              <a:gdLst/>
              <a:ahLst/>
              <a:cxnLst/>
              <a:rect l="l" t="t" r="r" b="b"/>
              <a:pathLst>
                <a:path w="35" h="18" extrusionOk="0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2" name="Google Shape;82;p24"/>
            <p:cNvSpPr/>
            <p:nvPr/>
          </p:nvSpPr>
          <p:spPr>
            <a:xfrm>
              <a:off x="2504766" y="2944450"/>
              <a:ext cx="84623" cy="96015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3" name="Google Shape;83;p24"/>
            <p:cNvSpPr/>
            <p:nvPr/>
          </p:nvSpPr>
          <p:spPr>
            <a:xfrm>
              <a:off x="2304599" y="3125088"/>
              <a:ext cx="100897" cy="81368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4" name="Google Shape;84;p24"/>
            <p:cNvSpPr/>
            <p:nvPr/>
          </p:nvSpPr>
          <p:spPr>
            <a:xfrm>
              <a:off x="2459199" y="3294334"/>
              <a:ext cx="107406" cy="8950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2005163" y="3133224"/>
              <a:ext cx="115543" cy="87878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1759430" y="2687325"/>
              <a:ext cx="92760" cy="115543"/>
            </a:xfrm>
            <a:custGeom>
              <a:avLst/>
              <a:gdLst/>
              <a:ahLst/>
              <a:cxnLst/>
              <a:rect l="l" t="t" r="r" b="b"/>
              <a:pathLst>
                <a:path w="24" h="30" extrusionOk="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3012505" y="3522166"/>
              <a:ext cx="92760" cy="73232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3074345" y="3401740"/>
              <a:ext cx="107406" cy="8950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4107725" y="4332596"/>
              <a:ext cx="84623" cy="81368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4177702" y="4225189"/>
              <a:ext cx="102524" cy="84623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3450267" y="3751625"/>
              <a:ext cx="76486" cy="81368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3731802" y="3706058"/>
              <a:ext cx="84623" cy="104152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3899421" y="3559595"/>
              <a:ext cx="89505" cy="109034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4215131" y="3971320"/>
              <a:ext cx="104152" cy="8950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4700087" y="4413964"/>
              <a:ext cx="91133" cy="107406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4573152" y="4425356"/>
              <a:ext cx="84623" cy="9927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5111812" y="4591347"/>
              <a:ext cx="76486" cy="84623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5176907" y="4698754"/>
              <a:ext cx="99270" cy="79741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4353458" y="4591347"/>
              <a:ext cx="96015" cy="71604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3001113" y="3033955"/>
              <a:ext cx="87878" cy="73232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2800947" y="2924921"/>
              <a:ext cx="73232" cy="92760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94631" y="3009544"/>
              <a:ext cx="118798" cy="100897"/>
            </a:xfrm>
            <a:custGeom>
              <a:avLst/>
              <a:gdLst/>
              <a:ahLst/>
              <a:cxnLst/>
              <a:rect l="l" t="t" r="r" b="b"/>
              <a:pathLst>
                <a:path w="31" h="26" extrusionOk="0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3765977" y="3956673"/>
              <a:ext cx="460546" cy="476819"/>
            </a:xfrm>
            <a:custGeom>
              <a:avLst/>
              <a:gdLst/>
              <a:ahLst/>
              <a:cxnLst/>
              <a:rect l="l" t="t" r="r" b="b"/>
              <a:pathLst>
                <a:path w="120" h="124" extrusionOk="0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3381918" y="3474972"/>
              <a:ext cx="1021988" cy="831586"/>
            </a:xfrm>
            <a:custGeom>
              <a:avLst/>
              <a:gdLst/>
              <a:ahLst/>
              <a:cxnLst/>
              <a:rect l="l" t="t" r="r" b="b"/>
              <a:pathLst>
                <a:path w="266" h="216" extrusionOk="0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4924664" y="4363516"/>
              <a:ext cx="488211" cy="953638"/>
            </a:xfrm>
            <a:custGeom>
              <a:avLst/>
              <a:gdLst/>
              <a:ahLst/>
              <a:cxnLst/>
              <a:rect l="l" t="t" r="r" b="b"/>
              <a:pathLst>
                <a:path w="127" h="248" extrusionOk="0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2228113" y="2845180"/>
              <a:ext cx="1083828" cy="668849"/>
            </a:xfrm>
            <a:custGeom>
              <a:avLst/>
              <a:gdLst/>
              <a:ahLst/>
              <a:cxnLst/>
              <a:rect l="l" t="t" r="r" b="b"/>
              <a:pathLst>
                <a:path w="282" h="174" extrusionOk="0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2381086" y="3136479"/>
              <a:ext cx="615146" cy="304318"/>
            </a:xfrm>
            <a:custGeom>
              <a:avLst/>
              <a:gdLst/>
              <a:ahLst/>
              <a:cxnLst/>
              <a:rect l="l" t="t" r="r" b="b"/>
              <a:pathLst>
                <a:path w="160" h="79" extrusionOk="0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4545487" y="4575074"/>
              <a:ext cx="623283" cy="358021"/>
            </a:xfrm>
            <a:custGeom>
              <a:avLst/>
              <a:gdLst/>
              <a:ahLst/>
              <a:cxnLst/>
              <a:rect l="l" t="t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3424230" y="3663747"/>
              <a:ext cx="621655" cy="354767"/>
            </a:xfrm>
            <a:custGeom>
              <a:avLst/>
              <a:gdLst/>
              <a:ahLst/>
              <a:cxnLst/>
              <a:rect l="l" t="t" r="r" b="b"/>
              <a:pathLst>
                <a:path w="162" h="92" extrusionOk="0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1201243" y="2687325"/>
              <a:ext cx="961775" cy="445899"/>
            </a:xfrm>
            <a:custGeom>
              <a:avLst/>
              <a:gdLst/>
              <a:ahLst/>
              <a:cxnLst/>
              <a:rect l="l" t="t" r="r" b="b"/>
              <a:pathLst>
                <a:path w="250" h="116" extrusionOk="0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1344451" y="2924921"/>
              <a:ext cx="537032" cy="174129"/>
            </a:xfrm>
            <a:custGeom>
              <a:avLst/>
              <a:gdLst/>
              <a:ahLst/>
              <a:cxnLst/>
              <a:rect l="l" t="t" r="r" b="b"/>
              <a:pathLst>
                <a:path w="140" h="45" extrusionOk="0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18145" y="2664542"/>
              <a:ext cx="1091965" cy="541914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340364" y="2952586"/>
              <a:ext cx="603754" cy="219695"/>
            </a:xfrm>
            <a:custGeom>
              <a:avLst/>
              <a:gdLst/>
              <a:ahLst/>
              <a:cxnLst/>
              <a:rect l="l" t="t" r="r" b="b"/>
              <a:pathLst>
                <a:path w="157" h="57" extrusionOk="0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 rot="-849371">
              <a:off x="4401465" y="4322999"/>
              <a:ext cx="623283" cy="358021"/>
            </a:xfrm>
            <a:custGeom>
              <a:avLst/>
              <a:gdLst/>
              <a:ahLst/>
              <a:cxnLst/>
              <a:rect l="l" t="t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15" name="Google Shape;115;p24"/>
          <p:cNvGrpSpPr/>
          <p:nvPr/>
        </p:nvGrpSpPr>
        <p:grpSpPr>
          <a:xfrm rot="-2611328">
            <a:off x="-23158" y="123082"/>
            <a:ext cx="673614" cy="692184"/>
            <a:chOff x="10880877" y="927997"/>
            <a:chExt cx="1341666" cy="1378652"/>
          </a:xfrm>
        </p:grpSpPr>
        <p:sp>
          <p:nvSpPr>
            <p:cNvPr id="116" name="Google Shape;116;p24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124" name="Google Shape;124;p24"/>
          <p:cNvSpPr/>
          <p:nvPr/>
        </p:nvSpPr>
        <p:spPr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 extrusionOk="0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125" name="Google Shape;125;p24"/>
          <p:cNvGrpSpPr/>
          <p:nvPr/>
        </p:nvGrpSpPr>
        <p:grpSpPr>
          <a:xfrm>
            <a:off x="11344376" y="-90185"/>
            <a:ext cx="858702" cy="838096"/>
            <a:chOff x="11141919" y="30802"/>
            <a:chExt cx="858702" cy="838096"/>
          </a:xfrm>
        </p:grpSpPr>
        <p:sp>
          <p:nvSpPr>
            <p:cNvPr id="126" name="Google Shape;126;p24"/>
            <p:cNvSpPr/>
            <p:nvPr/>
          </p:nvSpPr>
          <p:spPr>
            <a:xfrm rot="-1200454">
              <a:off x="11674805" y="635788"/>
              <a:ext cx="133527" cy="204269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 rot="-1200454">
              <a:off x="11231706" y="127529"/>
              <a:ext cx="679129" cy="644642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 rot="-1200454">
              <a:off x="11276592" y="184419"/>
              <a:ext cx="573899" cy="599543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 rot="-1200454">
              <a:off x="11486218" y="306755"/>
              <a:ext cx="188352" cy="380241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 rot="-1200454">
              <a:off x="11632851" y="298738"/>
              <a:ext cx="112304" cy="248483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 rot="-1200454">
              <a:off x="11710444" y="508051"/>
              <a:ext cx="144138" cy="90197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 rot="-1200454">
              <a:off x="11538078" y="665049"/>
              <a:ext cx="157402" cy="52173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 rot="-1200454">
              <a:off x="11385593" y="578185"/>
              <a:ext cx="265285" cy="9815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134" name="Google Shape;134;p24"/>
          <p:cNvSpPr/>
          <p:nvPr/>
        </p:nvSpPr>
        <p:spPr>
          <a:xfrm>
            <a:off x="-23365" y="3007512"/>
            <a:ext cx="12188952" cy="3850488"/>
          </a:xfrm>
          <a:custGeom>
            <a:avLst/>
            <a:gdLst/>
            <a:ahLst/>
            <a:cxnLst/>
            <a:rect l="l" t="t" r="r" b="b"/>
            <a:pathLst>
              <a:path w="12188952" h="3850488" extrusionOk="0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 extrusionOk="0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136" name="Google Shape;136;p24"/>
          <p:cNvGrpSpPr/>
          <p:nvPr/>
        </p:nvGrpSpPr>
        <p:grpSpPr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137" name="Google Shape;137;p24"/>
            <p:cNvSpPr/>
            <p:nvPr/>
          </p:nvSpPr>
          <p:spPr>
            <a:xfrm>
              <a:off x="3019" y="2576"/>
              <a:ext cx="85" cy="93"/>
            </a:xfrm>
            <a:custGeom>
              <a:avLst/>
              <a:gdLst/>
              <a:ahLst/>
              <a:cxnLst/>
              <a:rect l="l" t="t" r="r" b="b"/>
              <a:pathLst>
                <a:path w="36" h="39" extrusionOk="0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3057" y="2617"/>
              <a:ext cx="116" cy="73"/>
            </a:xfrm>
            <a:custGeom>
              <a:avLst/>
              <a:gdLst/>
              <a:ahLst/>
              <a:cxnLst/>
              <a:rect l="l" t="t" r="r" b="b"/>
              <a:pathLst>
                <a:path w="49" h="31" extrusionOk="0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3133" y="2676"/>
              <a:ext cx="71" cy="23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3003" y="2742"/>
              <a:ext cx="234" cy="198"/>
            </a:xfrm>
            <a:custGeom>
              <a:avLst/>
              <a:gdLst/>
              <a:ahLst/>
              <a:cxnLst/>
              <a:rect l="l" t="t" r="r" b="b"/>
              <a:pathLst>
                <a:path w="99" h="84" extrusionOk="0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4590" y="2068"/>
              <a:ext cx="90" cy="22"/>
            </a:xfrm>
            <a:custGeom>
              <a:avLst/>
              <a:gdLst/>
              <a:ahLst/>
              <a:cxnLst/>
              <a:rect l="l" t="t" r="r" b="b"/>
              <a:pathLst>
                <a:path w="38" h="9" extrusionOk="0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3000" y="1631"/>
              <a:ext cx="1600" cy="1531"/>
            </a:xfrm>
            <a:custGeom>
              <a:avLst/>
              <a:gdLst/>
              <a:ahLst/>
              <a:cxnLst/>
              <a:rect l="l" t="t" r="r" b="b"/>
              <a:pathLst>
                <a:path w="677" h="648" extrusionOk="0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3433" y="1740"/>
              <a:ext cx="560" cy="17"/>
            </a:xfrm>
            <a:custGeom>
              <a:avLst/>
              <a:gdLst/>
              <a:ahLst/>
              <a:cxnLst/>
              <a:rect l="l" t="t" r="r" b="b"/>
              <a:pathLst>
                <a:path w="237" h="7" extrusionOk="0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3000" y="1757"/>
              <a:ext cx="1640" cy="14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3669" y="1251"/>
              <a:ext cx="59" cy="57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3605" y="1256"/>
              <a:ext cx="274" cy="302"/>
            </a:xfrm>
            <a:custGeom>
              <a:avLst/>
              <a:gdLst/>
              <a:ahLst/>
              <a:cxnLst/>
              <a:rect l="l" t="t" r="r" b="b"/>
              <a:pathLst>
                <a:path w="116" h="128" extrusionOk="0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3631" y="1454"/>
              <a:ext cx="248" cy="109"/>
            </a:xfrm>
            <a:custGeom>
              <a:avLst/>
              <a:gdLst/>
              <a:ahLst/>
              <a:cxnLst/>
              <a:rect l="l" t="t" r="r" b="b"/>
              <a:pathLst>
                <a:path w="105" h="46" extrusionOk="0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3733" y="1483"/>
              <a:ext cx="68" cy="37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3414" y="1116"/>
              <a:ext cx="605" cy="584"/>
            </a:xfrm>
            <a:custGeom>
              <a:avLst/>
              <a:gdLst/>
              <a:ahLst/>
              <a:cxnLst/>
              <a:rect l="l" t="t" r="r" b="b"/>
              <a:pathLst>
                <a:path w="605" h="584" extrusionOk="0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3461" y="2565"/>
              <a:ext cx="503" cy="578"/>
            </a:xfrm>
            <a:custGeom>
              <a:avLst/>
              <a:gdLst/>
              <a:ahLst/>
              <a:cxnLst/>
              <a:rect l="l" t="t" r="r" b="b"/>
              <a:pathLst>
                <a:path w="213" h="245" extrusionOk="0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1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3695" y="2567"/>
              <a:ext cx="33" cy="576"/>
            </a:xfrm>
            <a:custGeom>
              <a:avLst/>
              <a:gdLst/>
              <a:ahLst/>
              <a:cxnLst/>
              <a:rect l="l" t="t" r="r" b="b"/>
              <a:pathLst>
                <a:path w="14" h="244" extrusionOk="0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0E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3095" y="2076"/>
              <a:ext cx="357" cy="356"/>
            </a:xfrm>
            <a:custGeom>
              <a:avLst/>
              <a:gdLst/>
              <a:ahLst/>
              <a:cxnLst/>
              <a:rect l="l" t="t" r="r" b="b"/>
              <a:pathLst>
                <a:path w="357" h="356" extrusionOk="0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3969" y="2076"/>
              <a:ext cx="355" cy="356"/>
            </a:xfrm>
            <a:custGeom>
              <a:avLst/>
              <a:gdLst/>
              <a:ahLst/>
              <a:cxnLst/>
              <a:rect l="l" t="t" r="r" b="b"/>
              <a:pathLst>
                <a:path w="355" h="356" extrusionOk="0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3000" y="1608"/>
              <a:ext cx="1635" cy="479"/>
            </a:xfrm>
            <a:custGeom>
              <a:avLst/>
              <a:gdLst/>
              <a:ahLst/>
              <a:cxnLst/>
              <a:rect l="l" t="t" r="r" b="b"/>
              <a:pathLst>
                <a:path w="692" h="203" extrusionOk="0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3473" y="3143"/>
              <a:ext cx="491" cy="12"/>
            </a:xfrm>
            <a:custGeom>
              <a:avLst/>
              <a:gdLst/>
              <a:ahLst/>
              <a:cxnLst/>
              <a:rect l="l" t="t" r="r" b="b"/>
              <a:pathLst>
                <a:path w="208" h="5" extrusionOk="0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56" name="Google Shape;156;p24"/>
          <p:cNvGrpSpPr/>
          <p:nvPr/>
        </p:nvGrpSpPr>
        <p:grpSpPr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157" name="Google Shape;157;p24"/>
            <p:cNvSpPr/>
            <p:nvPr/>
          </p:nvSpPr>
          <p:spPr>
            <a:xfrm>
              <a:off x="3359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3565" y="1904"/>
              <a:ext cx="562" cy="789"/>
            </a:xfrm>
            <a:custGeom>
              <a:avLst/>
              <a:gdLst/>
              <a:ahLst/>
              <a:cxnLst/>
              <a:rect l="l" t="t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3553" y="1620"/>
              <a:ext cx="596" cy="192"/>
            </a:xfrm>
            <a:custGeom>
              <a:avLst/>
              <a:gdLst/>
              <a:ahLst/>
              <a:cxnLst/>
              <a:rect l="l" t="t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3407" y="1788"/>
              <a:ext cx="305" cy="661"/>
            </a:xfrm>
            <a:custGeom>
              <a:avLst/>
              <a:gdLst/>
              <a:ahLst/>
              <a:cxnLst/>
              <a:rect l="l" t="t" r="r" b="b"/>
              <a:pathLst>
                <a:path w="129" h="280" extrusionOk="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3884" y="1779"/>
              <a:ext cx="392" cy="666"/>
            </a:xfrm>
            <a:custGeom>
              <a:avLst/>
              <a:gdLst/>
              <a:ahLst/>
              <a:cxnLst/>
              <a:rect l="l" t="t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62" name="Google Shape;162;p24"/>
          <p:cNvGrpSpPr/>
          <p:nvPr/>
        </p:nvGrpSpPr>
        <p:grpSpPr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163" name="Google Shape;163;p24"/>
            <p:cNvSpPr/>
            <p:nvPr/>
          </p:nvSpPr>
          <p:spPr>
            <a:xfrm>
              <a:off x="3757" y="2208"/>
              <a:ext cx="236" cy="88"/>
            </a:xfrm>
            <a:custGeom>
              <a:avLst/>
              <a:gdLst/>
              <a:ahLst/>
              <a:cxnLst/>
              <a:rect l="l" t="t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3367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3571" y="1904"/>
              <a:ext cx="564" cy="789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3528" y="1620"/>
              <a:ext cx="593" cy="192"/>
            </a:xfrm>
            <a:custGeom>
              <a:avLst/>
              <a:gdLst/>
              <a:ahLst/>
              <a:cxnLst/>
              <a:rect l="l" t="t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3965" y="1788"/>
              <a:ext cx="307" cy="661"/>
            </a:xfrm>
            <a:custGeom>
              <a:avLst/>
              <a:gdLst/>
              <a:ahLst/>
              <a:cxnLst/>
              <a:rect l="l" t="t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3403" y="1779"/>
              <a:ext cx="389" cy="666"/>
            </a:xfrm>
            <a:custGeom>
              <a:avLst/>
              <a:gdLst/>
              <a:ahLst/>
              <a:cxnLst/>
              <a:rect l="l" t="t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69" name="Google Shape;169;p24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170" name="Google Shape;170;p24"/>
            <p:cNvSpPr/>
            <p:nvPr/>
          </p:nvSpPr>
          <p:spPr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 extrusionOk="0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24666" y="5016746"/>
              <a:ext cx="1318938" cy="1851676"/>
            </a:xfrm>
            <a:custGeom>
              <a:avLst/>
              <a:gdLst/>
              <a:ahLst/>
              <a:cxnLst/>
              <a:rect l="l" t="t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-3496" y="4350236"/>
              <a:ext cx="1398732" cy="450598"/>
            </a:xfrm>
            <a:custGeom>
              <a:avLst/>
              <a:gdLst/>
              <a:ahLst/>
              <a:cxnLst/>
              <a:rect l="l" t="t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773316" y="4723387"/>
              <a:ext cx="919971" cy="1563012"/>
            </a:xfrm>
            <a:custGeom>
              <a:avLst/>
              <a:gdLst/>
              <a:ahLst/>
              <a:cxnLst/>
              <a:rect l="l" t="t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74" name="Google Shape;174;p24"/>
          <p:cNvGrpSpPr/>
          <p:nvPr/>
        </p:nvGrpSpPr>
        <p:grpSpPr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75" name="Google Shape;175;p24"/>
            <p:cNvSpPr/>
            <p:nvPr/>
          </p:nvSpPr>
          <p:spPr>
            <a:xfrm>
              <a:off x="3757" y="2208"/>
              <a:ext cx="236" cy="88"/>
            </a:xfrm>
            <a:custGeom>
              <a:avLst/>
              <a:gdLst/>
              <a:ahLst/>
              <a:cxnLst/>
              <a:rect l="l" t="t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3367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3571" y="1904"/>
              <a:ext cx="564" cy="789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528" y="1620"/>
              <a:ext cx="593" cy="192"/>
            </a:xfrm>
            <a:custGeom>
              <a:avLst/>
              <a:gdLst/>
              <a:ahLst/>
              <a:cxnLst/>
              <a:rect l="l" t="t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3965" y="1788"/>
              <a:ext cx="307" cy="661"/>
            </a:xfrm>
            <a:custGeom>
              <a:avLst/>
              <a:gdLst/>
              <a:ahLst/>
              <a:cxnLst/>
              <a:rect l="l" t="t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3403" y="1779"/>
              <a:ext cx="389" cy="666"/>
            </a:xfrm>
            <a:custGeom>
              <a:avLst/>
              <a:gdLst/>
              <a:ahLst/>
              <a:cxnLst/>
              <a:rect l="l" t="t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81" name="Google Shape;181;p24"/>
          <p:cNvGrpSpPr/>
          <p:nvPr/>
        </p:nvGrpSpPr>
        <p:grpSpPr>
          <a:xfrm rot="1576354">
            <a:off x="10987365" y="2756735"/>
            <a:ext cx="1341666" cy="1378652"/>
            <a:chOff x="10880877" y="927997"/>
            <a:chExt cx="1341666" cy="1378652"/>
          </a:xfrm>
        </p:grpSpPr>
        <p:sp>
          <p:nvSpPr>
            <p:cNvPr id="182" name="Google Shape;182;p24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190" name="Google Shape;190;p24"/>
          <p:cNvSpPr/>
          <p:nvPr/>
        </p:nvSpPr>
        <p:spPr>
          <a:xfrm>
            <a:off x="4042661" y="5351893"/>
            <a:ext cx="349250" cy="223837"/>
          </a:xfrm>
          <a:custGeom>
            <a:avLst/>
            <a:gdLst/>
            <a:ahLst/>
            <a:cxnLst/>
            <a:rect l="l" t="t" r="r" b="b"/>
            <a:pathLst>
              <a:path w="93" h="60" extrusionOk="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/>
            <a:ahLst/>
            <a:cxnLst/>
            <a:rect l="l" t="t" r="r" b="b"/>
            <a:pathLst>
              <a:path w="12139450" h="3029936" extrusionOk="0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 cap="flat" cmpd="sng">
            <a:solidFill>
              <a:srgbClr val="F9D43B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FFFFFF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192" name="Google Shape;192;p24"/>
          <p:cNvGrpSpPr/>
          <p:nvPr/>
        </p:nvGrpSpPr>
        <p:grpSpPr>
          <a:xfrm rot="198573">
            <a:off x="1068481" y="2454063"/>
            <a:ext cx="2361640" cy="1990816"/>
            <a:chOff x="1040409" y="2479490"/>
            <a:chExt cx="2366634" cy="1995025"/>
          </a:xfrm>
        </p:grpSpPr>
        <p:sp>
          <p:nvSpPr>
            <p:cNvPr id="193" name="Google Shape;193;p24"/>
            <p:cNvSpPr/>
            <p:nvPr/>
          </p:nvSpPr>
          <p:spPr>
            <a:xfrm rot="1365846">
              <a:off x="2670688" y="3669154"/>
              <a:ext cx="638832" cy="573399"/>
            </a:xfrm>
            <a:custGeom>
              <a:avLst/>
              <a:gdLst/>
              <a:ahLst/>
              <a:cxnLst/>
              <a:rect l="l" t="t" r="r" b="b"/>
              <a:pathLst>
                <a:path w="157" h="141" extrusionOk="0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 rot="1365846">
              <a:off x="1191522" y="2789483"/>
              <a:ext cx="1833843" cy="1150242"/>
            </a:xfrm>
            <a:custGeom>
              <a:avLst/>
              <a:gdLst/>
              <a:ahLst/>
              <a:cxnLst/>
              <a:rect l="l" t="t" r="r" b="b"/>
              <a:pathLst>
                <a:path w="451" h="283" extrusionOk="0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 rot="1365846">
              <a:off x="2723337" y="3180089"/>
              <a:ext cx="292726" cy="447699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 rot="1365846">
              <a:off x="1354793" y="2845601"/>
              <a:ext cx="1105472" cy="495913"/>
            </a:xfrm>
            <a:custGeom>
              <a:avLst/>
              <a:gdLst/>
              <a:ahLst/>
              <a:cxnLst/>
              <a:rect l="l" t="t" r="r" b="b"/>
              <a:pathLst>
                <a:path w="272" h="122" extrusionOk="0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 rot="1365846">
              <a:off x="1633316" y="2806621"/>
              <a:ext cx="44770" cy="439089"/>
            </a:xfrm>
            <a:custGeom>
              <a:avLst/>
              <a:gdLst/>
              <a:ahLst/>
              <a:cxnLst/>
              <a:rect l="l" t="t" r="r" b="b"/>
              <a:pathLst>
                <a:path w="26" h="255" extrusionOk="0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 rot="1365846">
              <a:off x="1905653" y="2884191"/>
              <a:ext cx="39604" cy="435646"/>
            </a:xfrm>
            <a:custGeom>
              <a:avLst/>
              <a:gdLst/>
              <a:ahLst/>
              <a:cxnLst/>
              <a:rect l="l" t="t" r="r" b="b"/>
              <a:pathLst>
                <a:path w="23" h="253" extrusionOk="0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 rot="1365846">
              <a:off x="2145420" y="2952419"/>
              <a:ext cx="44770" cy="439089"/>
            </a:xfrm>
            <a:custGeom>
              <a:avLst/>
              <a:gdLst/>
              <a:ahLst/>
              <a:cxnLst/>
              <a:rect l="l" t="t" r="r" b="b"/>
              <a:pathLst>
                <a:path w="26" h="255" extrusionOk="0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rot="1365846">
              <a:off x="1340987" y="3491177"/>
              <a:ext cx="490747" cy="490747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 rot="1365846">
              <a:off x="2467010" y="3902639"/>
              <a:ext cx="492469" cy="495913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 rot="1365846">
              <a:off x="1323823" y="3146519"/>
              <a:ext cx="256566" cy="30995"/>
            </a:xfrm>
            <a:custGeom>
              <a:avLst/>
              <a:gdLst/>
              <a:ahLst/>
              <a:cxnLst/>
              <a:rect l="l" t="t" r="r" b="b"/>
              <a:pathLst>
                <a:path w="149" h="18" extrusionOk="0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 rot="1365846">
              <a:off x="1593426" y="3229062"/>
              <a:ext cx="261732" cy="32716"/>
            </a:xfrm>
            <a:custGeom>
              <a:avLst/>
              <a:gdLst/>
              <a:ahLst/>
              <a:cxnLst/>
              <a:rect l="l" t="t" r="r" b="b"/>
              <a:pathLst>
                <a:path w="152" h="19" extrusionOk="0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 rot="1365846">
              <a:off x="1861591" y="3306798"/>
              <a:ext cx="239347" cy="27551"/>
            </a:xfrm>
            <a:custGeom>
              <a:avLst/>
              <a:gdLst/>
              <a:ahLst/>
              <a:cxnLst/>
              <a:rect l="l" t="t" r="r" b="b"/>
              <a:pathLst>
                <a:path w="139" h="16" extrusionOk="0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 rot="1365846">
              <a:off x="2098754" y="3381077"/>
              <a:ext cx="268619" cy="36160"/>
            </a:xfrm>
            <a:custGeom>
              <a:avLst/>
              <a:gdLst/>
              <a:ahLst/>
              <a:cxnLst/>
              <a:rect l="l" t="t" r="r" b="b"/>
              <a:pathLst>
                <a:path w="156" h="21" extrusionOk="0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 rot="1365846">
              <a:off x="2402558" y="3059277"/>
              <a:ext cx="29273" cy="402929"/>
            </a:xfrm>
            <a:custGeom>
              <a:avLst/>
              <a:gdLst/>
              <a:ahLst/>
              <a:cxnLst/>
              <a:rect l="l" t="t" r="r" b="b"/>
              <a:pathLst>
                <a:path w="17" h="234" extrusionOk="0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 rot="1365846">
              <a:off x="2135619" y="2970393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 rot="1365846">
              <a:off x="1894474" y="2895346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 rot="1365846">
              <a:off x="1623005" y="2816911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 rot="1365846">
              <a:off x="2682438" y="3610644"/>
              <a:ext cx="275507" cy="36160"/>
            </a:xfrm>
            <a:custGeom>
              <a:avLst/>
              <a:gdLst/>
              <a:ahLst/>
              <a:cxnLst/>
              <a:rect l="l" t="t" r="r" b="b"/>
              <a:pathLst>
                <a:path w="160" h="21" extrusionOk="0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 rot="1365846">
              <a:off x="1175948" y="3368306"/>
              <a:ext cx="1227728" cy="158417"/>
            </a:xfrm>
            <a:custGeom>
              <a:avLst/>
              <a:gdLst/>
              <a:ahLst/>
              <a:cxnLst/>
              <a:rect l="l" t="t" r="r" b="b"/>
              <a:pathLst>
                <a:path w="713" h="92" extrusionOk="0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 rot="1365846">
              <a:off x="2531492" y="3820190"/>
              <a:ext cx="788639" cy="101593"/>
            </a:xfrm>
            <a:custGeom>
              <a:avLst/>
              <a:gdLst/>
              <a:ahLst/>
              <a:cxnLst/>
              <a:rect l="l" t="t" r="r" b="b"/>
              <a:pathLst>
                <a:path w="458" h="59" extrusionOk="0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 rot="1365846">
              <a:off x="1180060" y="3406311"/>
              <a:ext cx="1212230" cy="77486"/>
            </a:xfrm>
            <a:custGeom>
              <a:avLst/>
              <a:gdLst/>
              <a:ahLst/>
              <a:cxnLst/>
              <a:rect l="l" t="t" r="r" b="b"/>
              <a:pathLst>
                <a:path w="704" h="45" extrusionOk="0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 rot="1365846">
              <a:off x="1245915" y="2708421"/>
              <a:ext cx="726650" cy="874735"/>
            </a:xfrm>
            <a:custGeom>
              <a:avLst/>
              <a:gdLst/>
              <a:ahLst/>
              <a:cxnLst/>
              <a:rect l="l" t="t" r="r" b="b"/>
              <a:pathLst>
                <a:path w="179" h="215" extrusionOk="0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 rot="1365846">
              <a:off x="2533805" y="3855083"/>
              <a:ext cx="776585" cy="36160"/>
            </a:xfrm>
            <a:custGeom>
              <a:avLst/>
              <a:gdLst/>
              <a:ahLst/>
              <a:cxnLst/>
              <a:rect l="l" t="t" r="r" b="b"/>
              <a:pathLst>
                <a:path w="451" h="21" extrusionOk="0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1365846">
              <a:off x="2354027" y="3084709"/>
              <a:ext cx="284117" cy="972884"/>
            </a:xfrm>
            <a:custGeom>
              <a:avLst/>
              <a:gdLst/>
              <a:ahLst/>
              <a:cxnLst/>
              <a:rect l="l" t="t" r="r" b="b"/>
              <a:pathLst>
                <a:path w="165" h="565" extrusionOk="0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 rot="1365846">
              <a:off x="2896107" y="3733844"/>
              <a:ext cx="439089" cy="459752"/>
            </a:xfrm>
            <a:custGeom>
              <a:avLst/>
              <a:gdLst/>
              <a:ahLst/>
              <a:cxnLst/>
              <a:rect l="l" t="t" r="r" b="b"/>
              <a:pathLst>
                <a:path w="108" h="113" extrusionOk="0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 rot="1365846">
              <a:off x="3175493" y="3796907"/>
              <a:ext cx="154973" cy="146363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 rot="1365846">
              <a:off x="2587908" y="4022437"/>
              <a:ext cx="251352" cy="253109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 rot="1365846">
              <a:off x="1455283" y="3612501"/>
              <a:ext cx="251352" cy="253109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221" name="Google Shape;221;p24"/>
          <p:cNvGrpSpPr/>
          <p:nvPr/>
        </p:nvGrpSpPr>
        <p:grpSpPr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222" name="Google Shape;222;p24"/>
            <p:cNvSpPr/>
            <p:nvPr/>
          </p:nvSpPr>
          <p:spPr>
            <a:xfrm>
              <a:off x="4743" y="2342"/>
              <a:ext cx="47" cy="38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3357" y="1532"/>
              <a:ext cx="668" cy="831"/>
            </a:xfrm>
            <a:custGeom>
              <a:avLst/>
              <a:gdLst/>
              <a:ahLst/>
              <a:cxnLst/>
              <a:rect l="l" t="t" r="r" b="b"/>
              <a:pathLst>
                <a:path w="283" h="352" extrusionOk="0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3673" y="1612"/>
              <a:ext cx="274" cy="199"/>
            </a:xfrm>
            <a:custGeom>
              <a:avLst/>
              <a:gdLst/>
              <a:ahLst/>
              <a:cxnLst/>
              <a:rect l="l" t="t" r="r" b="b"/>
              <a:pathLst>
                <a:path w="116" h="84" extrusionOk="0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3435" y="1709"/>
              <a:ext cx="675" cy="590"/>
            </a:xfrm>
            <a:custGeom>
              <a:avLst/>
              <a:gdLst/>
              <a:ahLst/>
              <a:cxnLst/>
              <a:rect l="l" t="t" r="r" b="b"/>
              <a:pathLst>
                <a:path w="286" h="250" extrusionOk="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3425" y="1752"/>
              <a:ext cx="208" cy="491"/>
            </a:xfrm>
            <a:custGeom>
              <a:avLst/>
              <a:gdLst/>
              <a:ahLst/>
              <a:cxnLst/>
              <a:rect l="l" t="t" r="r" b="b"/>
              <a:pathLst>
                <a:path w="88" h="208" extrusionOk="0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3626" y="1804"/>
              <a:ext cx="83" cy="415"/>
            </a:xfrm>
            <a:custGeom>
              <a:avLst/>
              <a:gdLst/>
              <a:ahLst/>
              <a:cxnLst/>
              <a:rect l="l" t="t" r="r" b="b"/>
              <a:pathLst>
                <a:path w="35" h="176" extrusionOk="0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3846" y="1286"/>
              <a:ext cx="942" cy="1174"/>
            </a:xfrm>
            <a:custGeom>
              <a:avLst/>
              <a:gdLst/>
              <a:ahLst/>
              <a:cxnLst/>
              <a:rect l="l" t="t" r="r" b="b"/>
              <a:pathLst>
                <a:path w="399" h="497" extrusionOk="0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3890" y="1492"/>
              <a:ext cx="898" cy="978"/>
            </a:xfrm>
            <a:custGeom>
              <a:avLst/>
              <a:gdLst/>
              <a:ahLst/>
              <a:cxnLst/>
              <a:rect l="l" t="t" r="r" b="b"/>
              <a:pathLst>
                <a:path w="380" h="414" extrusionOk="0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3902" y="1567"/>
              <a:ext cx="324" cy="754"/>
            </a:xfrm>
            <a:custGeom>
              <a:avLst/>
              <a:gdLst/>
              <a:ahLst/>
              <a:cxnLst/>
              <a:rect l="l" t="t" r="r" b="b"/>
              <a:pathLst>
                <a:path w="137" h="319" extrusionOk="0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4070" y="1645"/>
              <a:ext cx="203" cy="657"/>
            </a:xfrm>
            <a:custGeom>
              <a:avLst/>
              <a:gdLst/>
              <a:ahLst/>
              <a:cxnLst/>
              <a:rect l="l" t="t" r="r" b="b"/>
              <a:pathLst>
                <a:path w="86" h="278" extrusionOk="0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4533" y="1650"/>
              <a:ext cx="132" cy="692"/>
            </a:xfrm>
            <a:custGeom>
              <a:avLst/>
              <a:gdLst/>
              <a:ahLst/>
              <a:cxnLst/>
              <a:rect l="l" t="t" r="r" b="b"/>
              <a:pathLst>
                <a:path w="56" h="293" extrusionOk="0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4228" y="1388"/>
              <a:ext cx="359" cy="229"/>
            </a:xfrm>
            <a:custGeom>
              <a:avLst/>
              <a:gdLst/>
              <a:ahLst/>
              <a:cxnLst/>
              <a:rect l="l" t="t" r="r" b="b"/>
              <a:pathLst>
                <a:path w="152" h="97" extrusionOk="0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4309" y="1388"/>
              <a:ext cx="304" cy="255"/>
            </a:xfrm>
            <a:custGeom>
              <a:avLst/>
              <a:gdLst/>
              <a:ahLst/>
              <a:cxnLst/>
              <a:rect l="l" t="t" r="r" b="b"/>
              <a:pathLst>
                <a:path w="129" h="108" extrusionOk="0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2887" y="1740"/>
              <a:ext cx="1901" cy="1258"/>
            </a:xfrm>
            <a:custGeom>
              <a:avLst/>
              <a:gdLst/>
              <a:ahLst/>
              <a:cxnLst/>
              <a:rect l="l" t="t" r="r" b="b"/>
              <a:pathLst>
                <a:path w="805" h="533" extrusionOk="0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2894" y="2070"/>
              <a:ext cx="1894" cy="928"/>
            </a:xfrm>
            <a:custGeom>
              <a:avLst/>
              <a:gdLst/>
              <a:ahLst/>
              <a:cxnLst/>
              <a:rect l="l" t="t" r="r" b="b"/>
              <a:pathLst>
                <a:path w="802" h="393" extrusionOk="0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3586" y="1792"/>
              <a:ext cx="1060" cy="588"/>
            </a:xfrm>
            <a:custGeom>
              <a:avLst/>
              <a:gdLst/>
              <a:ahLst/>
              <a:cxnLst/>
              <a:rect l="l" t="t" r="r" b="b"/>
              <a:pathLst>
                <a:path w="449" h="249" extrusionOk="0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2981" y="2238"/>
              <a:ext cx="506" cy="760"/>
            </a:xfrm>
            <a:custGeom>
              <a:avLst/>
              <a:gdLst/>
              <a:ahLst/>
              <a:cxnLst/>
              <a:rect l="l" t="t" r="r" b="b"/>
              <a:pathLst>
                <a:path w="214" h="322" extrusionOk="0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4167" y="1808"/>
              <a:ext cx="92" cy="331"/>
            </a:xfrm>
            <a:custGeom>
              <a:avLst/>
              <a:gdLst/>
              <a:ahLst/>
              <a:cxnLst/>
              <a:rect l="l" t="t" r="r" b="b"/>
              <a:pathLst>
                <a:path w="39" h="140" extrusionOk="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3586" y="2068"/>
              <a:ext cx="453" cy="149"/>
            </a:xfrm>
            <a:custGeom>
              <a:avLst/>
              <a:gdLst/>
              <a:ahLst/>
              <a:cxnLst/>
              <a:rect l="l" t="t" r="r" b="b"/>
              <a:pathLst>
                <a:path w="192" h="63" extrusionOk="0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3640" y="2408"/>
              <a:ext cx="258" cy="590"/>
            </a:xfrm>
            <a:custGeom>
              <a:avLst/>
              <a:gdLst/>
              <a:ahLst/>
              <a:cxnLst/>
              <a:rect l="l" t="t" r="r" b="b"/>
              <a:pathLst>
                <a:path w="109" h="250" extrusionOk="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3605" y="2392"/>
              <a:ext cx="323" cy="606"/>
            </a:xfrm>
            <a:custGeom>
              <a:avLst/>
              <a:gdLst/>
              <a:ahLst/>
              <a:cxnLst/>
              <a:rect l="l" t="t" r="r" b="b"/>
              <a:pathLst>
                <a:path w="137" h="257" extrusionOk="0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4540" y="2444"/>
              <a:ext cx="248" cy="554"/>
            </a:xfrm>
            <a:custGeom>
              <a:avLst/>
              <a:gdLst/>
              <a:ahLst/>
              <a:cxnLst/>
              <a:rect l="l" t="t" r="r" b="b"/>
              <a:pathLst>
                <a:path w="105" h="235" extrusionOk="0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4507" y="2427"/>
              <a:ext cx="281" cy="571"/>
            </a:xfrm>
            <a:custGeom>
              <a:avLst/>
              <a:gdLst/>
              <a:ahLst/>
              <a:cxnLst/>
              <a:rect l="l" t="t" r="r" b="b"/>
              <a:pathLst>
                <a:path w="119" h="242" extrusionOk="0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3999" y="1848"/>
              <a:ext cx="50" cy="251"/>
            </a:xfrm>
            <a:custGeom>
              <a:avLst/>
              <a:gdLst/>
              <a:ahLst/>
              <a:cxnLst/>
              <a:rect l="l" t="t" r="r" b="b"/>
              <a:pathLst>
                <a:path w="21" h="106" extrusionOk="0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246" name="Google Shape;246;p24"/>
          <p:cNvGrpSpPr/>
          <p:nvPr/>
        </p:nvGrpSpPr>
        <p:grpSpPr>
          <a:xfrm rot="-8772501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247" name="Google Shape;247;p24"/>
            <p:cNvSpPr/>
            <p:nvPr/>
          </p:nvSpPr>
          <p:spPr>
            <a:xfrm>
              <a:off x="2430" y="1616"/>
              <a:ext cx="151" cy="231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2052" y="995"/>
              <a:ext cx="768" cy="729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2090" y="1054"/>
              <a:ext cx="650" cy="677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2322" y="1198"/>
              <a:ext cx="212" cy="429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2508" y="1235"/>
              <a:ext cx="128" cy="281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2539" y="1500"/>
              <a:ext cx="163" cy="101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2303" y="1604"/>
              <a:ext cx="177" cy="59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2161" y="1472"/>
              <a:ext cx="300" cy="111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255" name="Google Shape;255;p24"/>
          <p:cNvSpPr txBox="1"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cap="none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8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58"/>
          <p:cNvSpPr txBox="1">
            <a:spLocks noGrp="1"/>
          </p:cNvSpPr>
          <p:nvPr>
            <p:ph type="body" idx="1"/>
          </p:nvPr>
        </p:nvSpPr>
        <p:spPr>
          <a:xfrm rot="5400000">
            <a:off x="4019549" y="-1005077"/>
            <a:ext cx="4152901" cy="913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4" name="Google Shape;754;p58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58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58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59"/>
          <p:cNvSpPr txBox="1">
            <a:spLocks noGrp="1"/>
          </p:cNvSpPr>
          <p:nvPr>
            <p:ph type="title"/>
          </p:nvPr>
        </p:nvSpPr>
        <p:spPr>
          <a:xfrm rot="5400000">
            <a:off x="7249583" y="2067982"/>
            <a:ext cx="557953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59"/>
          <p:cNvSpPr txBox="1">
            <a:spLocks noGrp="1"/>
          </p:cNvSpPr>
          <p:nvPr>
            <p:ph type="body" idx="1"/>
          </p:nvPr>
        </p:nvSpPr>
        <p:spPr>
          <a:xfrm rot="5400000">
            <a:off x="1915584" y="-484718"/>
            <a:ext cx="557953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60" name="Google Shape;760;p59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59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59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6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6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9pPr>
          </a:lstStyle>
          <a:p>
            <a:endParaRPr/>
          </a:p>
        </p:txBody>
      </p:sp>
      <p:sp>
        <p:nvSpPr>
          <p:cNvPr id="835" name="Google Shape;835;p26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6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6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60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844" name="Google Shape;844;p60"/>
            <p:cNvSpPr/>
            <p:nvPr/>
          </p:nvSpPr>
          <p:spPr>
            <a:xfrm>
              <a:off x="-10068" y="2615721"/>
              <a:ext cx="5488038" cy="2838132"/>
            </a:xfrm>
            <a:custGeom>
              <a:avLst/>
              <a:gdLst/>
              <a:ahLst/>
              <a:cxnLst/>
              <a:rect l="l" t="t" r="r" b="b"/>
              <a:pathLst>
                <a:path w="9365" h="10000" extrusionOk="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45" name="Google Shape;845;p60"/>
            <p:cNvSpPr/>
            <p:nvPr/>
          </p:nvSpPr>
          <p:spPr>
            <a:xfrm>
              <a:off x="5049972" y="4978661"/>
              <a:ext cx="133444" cy="69977"/>
            </a:xfrm>
            <a:custGeom>
              <a:avLst/>
              <a:gdLst/>
              <a:ahLst/>
              <a:cxnLst/>
              <a:rect l="l" t="t" r="r" b="b"/>
              <a:pathLst>
                <a:path w="35" h="18" extrusionOk="0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46" name="Google Shape;846;p60"/>
            <p:cNvSpPr/>
            <p:nvPr/>
          </p:nvSpPr>
          <p:spPr>
            <a:xfrm>
              <a:off x="2504766" y="2944450"/>
              <a:ext cx="84623" cy="96015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47" name="Google Shape;847;p60"/>
            <p:cNvSpPr/>
            <p:nvPr/>
          </p:nvSpPr>
          <p:spPr>
            <a:xfrm>
              <a:off x="2304599" y="3125088"/>
              <a:ext cx="100897" cy="81368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48" name="Google Shape;848;p60"/>
            <p:cNvSpPr/>
            <p:nvPr/>
          </p:nvSpPr>
          <p:spPr>
            <a:xfrm>
              <a:off x="2459199" y="3294334"/>
              <a:ext cx="107406" cy="8950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49" name="Google Shape;849;p60"/>
            <p:cNvSpPr/>
            <p:nvPr/>
          </p:nvSpPr>
          <p:spPr>
            <a:xfrm>
              <a:off x="2005163" y="3133224"/>
              <a:ext cx="115543" cy="87878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50" name="Google Shape;850;p60"/>
            <p:cNvSpPr/>
            <p:nvPr/>
          </p:nvSpPr>
          <p:spPr>
            <a:xfrm>
              <a:off x="1759430" y="2687325"/>
              <a:ext cx="92760" cy="115543"/>
            </a:xfrm>
            <a:custGeom>
              <a:avLst/>
              <a:gdLst/>
              <a:ahLst/>
              <a:cxnLst/>
              <a:rect l="l" t="t" r="r" b="b"/>
              <a:pathLst>
                <a:path w="24" h="30" extrusionOk="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51" name="Google Shape;851;p60"/>
            <p:cNvSpPr/>
            <p:nvPr/>
          </p:nvSpPr>
          <p:spPr>
            <a:xfrm>
              <a:off x="3012505" y="3522166"/>
              <a:ext cx="92760" cy="73232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52" name="Google Shape;852;p60"/>
            <p:cNvSpPr/>
            <p:nvPr/>
          </p:nvSpPr>
          <p:spPr>
            <a:xfrm>
              <a:off x="3074345" y="3401740"/>
              <a:ext cx="107406" cy="8950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53" name="Google Shape;853;p60"/>
            <p:cNvSpPr/>
            <p:nvPr/>
          </p:nvSpPr>
          <p:spPr>
            <a:xfrm>
              <a:off x="4107725" y="4332596"/>
              <a:ext cx="84623" cy="81368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54" name="Google Shape;854;p60"/>
            <p:cNvSpPr/>
            <p:nvPr/>
          </p:nvSpPr>
          <p:spPr>
            <a:xfrm>
              <a:off x="4177702" y="4225189"/>
              <a:ext cx="102524" cy="84623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55" name="Google Shape;855;p60"/>
            <p:cNvSpPr/>
            <p:nvPr/>
          </p:nvSpPr>
          <p:spPr>
            <a:xfrm>
              <a:off x="3450267" y="3751625"/>
              <a:ext cx="76486" cy="81368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56" name="Google Shape;856;p60"/>
            <p:cNvSpPr/>
            <p:nvPr/>
          </p:nvSpPr>
          <p:spPr>
            <a:xfrm>
              <a:off x="3731802" y="3706058"/>
              <a:ext cx="84623" cy="104152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57" name="Google Shape;857;p60"/>
            <p:cNvSpPr/>
            <p:nvPr/>
          </p:nvSpPr>
          <p:spPr>
            <a:xfrm>
              <a:off x="3899421" y="3559595"/>
              <a:ext cx="89505" cy="109034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58" name="Google Shape;858;p60"/>
            <p:cNvSpPr/>
            <p:nvPr/>
          </p:nvSpPr>
          <p:spPr>
            <a:xfrm>
              <a:off x="4215131" y="3971320"/>
              <a:ext cx="104152" cy="8950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59" name="Google Shape;859;p60"/>
            <p:cNvSpPr/>
            <p:nvPr/>
          </p:nvSpPr>
          <p:spPr>
            <a:xfrm>
              <a:off x="4700087" y="4413964"/>
              <a:ext cx="91133" cy="107406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60" name="Google Shape;860;p60"/>
            <p:cNvSpPr/>
            <p:nvPr/>
          </p:nvSpPr>
          <p:spPr>
            <a:xfrm>
              <a:off x="4573152" y="4425356"/>
              <a:ext cx="84623" cy="9927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61" name="Google Shape;861;p60"/>
            <p:cNvSpPr/>
            <p:nvPr/>
          </p:nvSpPr>
          <p:spPr>
            <a:xfrm>
              <a:off x="5111812" y="4591347"/>
              <a:ext cx="76486" cy="84623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62" name="Google Shape;862;p60"/>
            <p:cNvSpPr/>
            <p:nvPr/>
          </p:nvSpPr>
          <p:spPr>
            <a:xfrm>
              <a:off x="5176907" y="4698754"/>
              <a:ext cx="99270" cy="79741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63" name="Google Shape;863;p60"/>
            <p:cNvSpPr/>
            <p:nvPr/>
          </p:nvSpPr>
          <p:spPr>
            <a:xfrm>
              <a:off x="4353458" y="4591347"/>
              <a:ext cx="96015" cy="71604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64" name="Google Shape;864;p60"/>
            <p:cNvSpPr/>
            <p:nvPr/>
          </p:nvSpPr>
          <p:spPr>
            <a:xfrm>
              <a:off x="3001113" y="3033955"/>
              <a:ext cx="87878" cy="73232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65" name="Google Shape;865;p60"/>
            <p:cNvSpPr/>
            <p:nvPr/>
          </p:nvSpPr>
          <p:spPr>
            <a:xfrm>
              <a:off x="2800947" y="2924921"/>
              <a:ext cx="73232" cy="92760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66" name="Google Shape;866;p60"/>
            <p:cNvSpPr/>
            <p:nvPr/>
          </p:nvSpPr>
          <p:spPr>
            <a:xfrm>
              <a:off x="94631" y="3009544"/>
              <a:ext cx="118798" cy="100897"/>
            </a:xfrm>
            <a:custGeom>
              <a:avLst/>
              <a:gdLst/>
              <a:ahLst/>
              <a:cxnLst/>
              <a:rect l="l" t="t" r="r" b="b"/>
              <a:pathLst>
                <a:path w="31" h="26" extrusionOk="0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67" name="Google Shape;867;p60"/>
            <p:cNvSpPr/>
            <p:nvPr/>
          </p:nvSpPr>
          <p:spPr>
            <a:xfrm>
              <a:off x="3765977" y="3956673"/>
              <a:ext cx="460546" cy="476819"/>
            </a:xfrm>
            <a:custGeom>
              <a:avLst/>
              <a:gdLst/>
              <a:ahLst/>
              <a:cxnLst/>
              <a:rect l="l" t="t" r="r" b="b"/>
              <a:pathLst>
                <a:path w="120" h="124" extrusionOk="0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68" name="Google Shape;868;p60"/>
            <p:cNvSpPr/>
            <p:nvPr/>
          </p:nvSpPr>
          <p:spPr>
            <a:xfrm>
              <a:off x="3381918" y="3474972"/>
              <a:ext cx="1021988" cy="831586"/>
            </a:xfrm>
            <a:custGeom>
              <a:avLst/>
              <a:gdLst/>
              <a:ahLst/>
              <a:cxnLst/>
              <a:rect l="l" t="t" r="r" b="b"/>
              <a:pathLst>
                <a:path w="266" h="216" extrusionOk="0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69" name="Google Shape;869;p60"/>
            <p:cNvSpPr/>
            <p:nvPr/>
          </p:nvSpPr>
          <p:spPr>
            <a:xfrm>
              <a:off x="4924664" y="4363516"/>
              <a:ext cx="488211" cy="953638"/>
            </a:xfrm>
            <a:custGeom>
              <a:avLst/>
              <a:gdLst/>
              <a:ahLst/>
              <a:cxnLst/>
              <a:rect l="l" t="t" r="r" b="b"/>
              <a:pathLst>
                <a:path w="127" h="248" extrusionOk="0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70" name="Google Shape;870;p60"/>
            <p:cNvSpPr/>
            <p:nvPr/>
          </p:nvSpPr>
          <p:spPr>
            <a:xfrm>
              <a:off x="2228113" y="2845180"/>
              <a:ext cx="1083828" cy="668849"/>
            </a:xfrm>
            <a:custGeom>
              <a:avLst/>
              <a:gdLst/>
              <a:ahLst/>
              <a:cxnLst/>
              <a:rect l="l" t="t" r="r" b="b"/>
              <a:pathLst>
                <a:path w="282" h="174" extrusionOk="0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71" name="Google Shape;871;p60"/>
            <p:cNvSpPr/>
            <p:nvPr/>
          </p:nvSpPr>
          <p:spPr>
            <a:xfrm>
              <a:off x="2381086" y="3136479"/>
              <a:ext cx="615146" cy="304318"/>
            </a:xfrm>
            <a:custGeom>
              <a:avLst/>
              <a:gdLst/>
              <a:ahLst/>
              <a:cxnLst/>
              <a:rect l="l" t="t" r="r" b="b"/>
              <a:pathLst>
                <a:path w="160" h="79" extrusionOk="0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72" name="Google Shape;872;p60"/>
            <p:cNvSpPr/>
            <p:nvPr/>
          </p:nvSpPr>
          <p:spPr>
            <a:xfrm>
              <a:off x="4545487" y="4575074"/>
              <a:ext cx="623283" cy="358021"/>
            </a:xfrm>
            <a:custGeom>
              <a:avLst/>
              <a:gdLst/>
              <a:ahLst/>
              <a:cxnLst/>
              <a:rect l="l" t="t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73" name="Google Shape;873;p60"/>
            <p:cNvSpPr/>
            <p:nvPr/>
          </p:nvSpPr>
          <p:spPr>
            <a:xfrm>
              <a:off x="3424230" y="3663747"/>
              <a:ext cx="621655" cy="354767"/>
            </a:xfrm>
            <a:custGeom>
              <a:avLst/>
              <a:gdLst/>
              <a:ahLst/>
              <a:cxnLst/>
              <a:rect l="l" t="t" r="r" b="b"/>
              <a:pathLst>
                <a:path w="162" h="92" extrusionOk="0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74" name="Google Shape;874;p60"/>
            <p:cNvSpPr/>
            <p:nvPr/>
          </p:nvSpPr>
          <p:spPr>
            <a:xfrm>
              <a:off x="1201243" y="2687325"/>
              <a:ext cx="961775" cy="445899"/>
            </a:xfrm>
            <a:custGeom>
              <a:avLst/>
              <a:gdLst/>
              <a:ahLst/>
              <a:cxnLst/>
              <a:rect l="l" t="t" r="r" b="b"/>
              <a:pathLst>
                <a:path w="250" h="116" extrusionOk="0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75" name="Google Shape;875;p60"/>
            <p:cNvSpPr/>
            <p:nvPr/>
          </p:nvSpPr>
          <p:spPr>
            <a:xfrm>
              <a:off x="1344451" y="2924921"/>
              <a:ext cx="537032" cy="174129"/>
            </a:xfrm>
            <a:custGeom>
              <a:avLst/>
              <a:gdLst/>
              <a:ahLst/>
              <a:cxnLst/>
              <a:rect l="l" t="t" r="r" b="b"/>
              <a:pathLst>
                <a:path w="140" h="45" extrusionOk="0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76" name="Google Shape;876;p60"/>
            <p:cNvSpPr/>
            <p:nvPr/>
          </p:nvSpPr>
          <p:spPr>
            <a:xfrm>
              <a:off x="18145" y="2664542"/>
              <a:ext cx="1091965" cy="541914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77" name="Google Shape;877;p60"/>
            <p:cNvSpPr/>
            <p:nvPr/>
          </p:nvSpPr>
          <p:spPr>
            <a:xfrm>
              <a:off x="340364" y="2952586"/>
              <a:ext cx="603754" cy="219695"/>
            </a:xfrm>
            <a:custGeom>
              <a:avLst/>
              <a:gdLst/>
              <a:ahLst/>
              <a:cxnLst/>
              <a:rect l="l" t="t" r="r" b="b"/>
              <a:pathLst>
                <a:path w="157" h="57" extrusionOk="0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78" name="Google Shape;878;p60"/>
            <p:cNvSpPr/>
            <p:nvPr/>
          </p:nvSpPr>
          <p:spPr>
            <a:xfrm rot="-849371">
              <a:off x="4401465" y="4322999"/>
              <a:ext cx="623283" cy="358021"/>
            </a:xfrm>
            <a:custGeom>
              <a:avLst/>
              <a:gdLst/>
              <a:ahLst/>
              <a:cxnLst/>
              <a:rect l="l" t="t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879" name="Google Shape;879;p60"/>
          <p:cNvGrpSpPr/>
          <p:nvPr/>
        </p:nvGrpSpPr>
        <p:grpSpPr>
          <a:xfrm rot="-2611328">
            <a:off x="-23158" y="123082"/>
            <a:ext cx="673614" cy="692184"/>
            <a:chOff x="10880877" y="927997"/>
            <a:chExt cx="1341666" cy="1378652"/>
          </a:xfrm>
        </p:grpSpPr>
        <p:sp>
          <p:nvSpPr>
            <p:cNvPr id="880" name="Google Shape;880;p60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81" name="Google Shape;881;p60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82" name="Google Shape;882;p60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83" name="Google Shape;883;p60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84" name="Google Shape;884;p60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85" name="Google Shape;885;p60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86" name="Google Shape;886;p60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87" name="Google Shape;887;p60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888" name="Google Shape;888;p60"/>
          <p:cNvSpPr/>
          <p:nvPr/>
        </p:nvSpPr>
        <p:spPr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 extrusionOk="0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889" name="Google Shape;889;p60"/>
          <p:cNvGrpSpPr/>
          <p:nvPr/>
        </p:nvGrpSpPr>
        <p:grpSpPr>
          <a:xfrm>
            <a:off x="11344376" y="-90185"/>
            <a:ext cx="858702" cy="838096"/>
            <a:chOff x="11141919" y="30802"/>
            <a:chExt cx="858702" cy="838096"/>
          </a:xfrm>
        </p:grpSpPr>
        <p:sp>
          <p:nvSpPr>
            <p:cNvPr id="890" name="Google Shape;890;p60"/>
            <p:cNvSpPr/>
            <p:nvPr/>
          </p:nvSpPr>
          <p:spPr>
            <a:xfrm rot="-1200454">
              <a:off x="11674805" y="635788"/>
              <a:ext cx="133527" cy="204269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91" name="Google Shape;891;p60"/>
            <p:cNvSpPr/>
            <p:nvPr/>
          </p:nvSpPr>
          <p:spPr>
            <a:xfrm rot="-1200454">
              <a:off x="11231706" y="127529"/>
              <a:ext cx="679129" cy="644642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92" name="Google Shape;892;p60"/>
            <p:cNvSpPr/>
            <p:nvPr/>
          </p:nvSpPr>
          <p:spPr>
            <a:xfrm rot="-1200454">
              <a:off x="11276592" y="184419"/>
              <a:ext cx="573899" cy="599543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93" name="Google Shape;893;p60"/>
            <p:cNvSpPr/>
            <p:nvPr/>
          </p:nvSpPr>
          <p:spPr>
            <a:xfrm rot="-1200454">
              <a:off x="11486218" y="306755"/>
              <a:ext cx="188352" cy="380241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94" name="Google Shape;894;p60"/>
            <p:cNvSpPr/>
            <p:nvPr/>
          </p:nvSpPr>
          <p:spPr>
            <a:xfrm rot="-1200454">
              <a:off x="11632851" y="298738"/>
              <a:ext cx="112304" cy="248483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95" name="Google Shape;895;p60"/>
            <p:cNvSpPr/>
            <p:nvPr/>
          </p:nvSpPr>
          <p:spPr>
            <a:xfrm rot="-1200454">
              <a:off x="11710444" y="508051"/>
              <a:ext cx="144138" cy="90197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96" name="Google Shape;896;p60"/>
            <p:cNvSpPr/>
            <p:nvPr/>
          </p:nvSpPr>
          <p:spPr>
            <a:xfrm rot="-1200454">
              <a:off x="11538078" y="665049"/>
              <a:ext cx="157402" cy="52173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97" name="Google Shape;897;p60"/>
            <p:cNvSpPr/>
            <p:nvPr/>
          </p:nvSpPr>
          <p:spPr>
            <a:xfrm rot="-1200454">
              <a:off x="11385593" y="578185"/>
              <a:ext cx="265285" cy="9815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898" name="Google Shape;898;p60"/>
          <p:cNvSpPr/>
          <p:nvPr/>
        </p:nvSpPr>
        <p:spPr>
          <a:xfrm>
            <a:off x="-23365" y="3007512"/>
            <a:ext cx="12188952" cy="3850488"/>
          </a:xfrm>
          <a:custGeom>
            <a:avLst/>
            <a:gdLst/>
            <a:ahLst/>
            <a:cxnLst/>
            <a:rect l="l" t="t" r="r" b="b"/>
            <a:pathLst>
              <a:path w="12188952" h="3850488" extrusionOk="0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99" name="Google Shape;899;p60"/>
          <p:cNvSpPr/>
          <p:nvPr/>
        </p:nvSpPr>
        <p:spPr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 extrusionOk="0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900" name="Google Shape;900;p60"/>
          <p:cNvGrpSpPr/>
          <p:nvPr/>
        </p:nvGrpSpPr>
        <p:grpSpPr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901" name="Google Shape;901;p60"/>
            <p:cNvSpPr/>
            <p:nvPr/>
          </p:nvSpPr>
          <p:spPr>
            <a:xfrm>
              <a:off x="3019" y="2576"/>
              <a:ext cx="85" cy="93"/>
            </a:xfrm>
            <a:custGeom>
              <a:avLst/>
              <a:gdLst/>
              <a:ahLst/>
              <a:cxnLst/>
              <a:rect l="l" t="t" r="r" b="b"/>
              <a:pathLst>
                <a:path w="36" h="39" extrusionOk="0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02" name="Google Shape;902;p60"/>
            <p:cNvSpPr/>
            <p:nvPr/>
          </p:nvSpPr>
          <p:spPr>
            <a:xfrm>
              <a:off x="3057" y="2617"/>
              <a:ext cx="116" cy="73"/>
            </a:xfrm>
            <a:custGeom>
              <a:avLst/>
              <a:gdLst/>
              <a:ahLst/>
              <a:cxnLst/>
              <a:rect l="l" t="t" r="r" b="b"/>
              <a:pathLst>
                <a:path w="49" h="31" extrusionOk="0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03" name="Google Shape;903;p60"/>
            <p:cNvSpPr/>
            <p:nvPr/>
          </p:nvSpPr>
          <p:spPr>
            <a:xfrm>
              <a:off x="3133" y="2676"/>
              <a:ext cx="71" cy="23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04" name="Google Shape;904;p60"/>
            <p:cNvSpPr/>
            <p:nvPr/>
          </p:nvSpPr>
          <p:spPr>
            <a:xfrm>
              <a:off x="3003" y="2742"/>
              <a:ext cx="234" cy="198"/>
            </a:xfrm>
            <a:custGeom>
              <a:avLst/>
              <a:gdLst/>
              <a:ahLst/>
              <a:cxnLst/>
              <a:rect l="l" t="t" r="r" b="b"/>
              <a:pathLst>
                <a:path w="99" h="84" extrusionOk="0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05" name="Google Shape;905;p60"/>
            <p:cNvSpPr/>
            <p:nvPr/>
          </p:nvSpPr>
          <p:spPr>
            <a:xfrm>
              <a:off x="4590" y="2068"/>
              <a:ext cx="90" cy="22"/>
            </a:xfrm>
            <a:custGeom>
              <a:avLst/>
              <a:gdLst/>
              <a:ahLst/>
              <a:cxnLst/>
              <a:rect l="l" t="t" r="r" b="b"/>
              <a:pathLst>
                <a:path w="38" h="9" extrusionOk="0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06" name="Google Shape;906;p60"/>
            <p:cNvSpPr/>
            <p:nvPr/>
          </p:nvSpPr>
          <p:spPr>
            <a:xfrm>
              <a:off x="3000" y="1631"/>
              <a:ext cx="1600" cy="1531"/>
            </a:xfrm>
            <a:custGeom>
              <a:avLst/>
              <a:gdLst/>
              <a:ahLst/>
              <a:cxnLst/>
              <a:rect l="l" t="t" r="r" b="b"/>
              <a:pathLst>
                <a:path w="677" h="648" extrusionOk="0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07" name="Google Shape;907;p60"/>
            <p:cNvSpPr/>
            <p:nvPr/>
          </p:nvSpPr>
          <p:spPr>
            <a:xfrm>
              <a:off x="3433" y="1740"/>
              <a:ext cx="560" cy="17"/>
            </a:xfrm>
            <a:custGeom>
              <a:avLst/>
              <a:gdLst/>
              <a:ahLst/>
              <a:cxnLst/>
              <a:rect l="l" t="t" r="r" b="b"/>
              <a:pathLst>
                <a:path w="237" h="7" extrusionOk="0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08" name="Google Shape;908;p60"/>
            <p:cNvSpPr/>
            <p:nvPr/>
          </p:nvSpPr>
          <p:spPr>
            <a:xfrm>
              <a:off x="3000" y="1757"/>
              <a:ext cx="1640" cy="14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09" name="Google Shape;909;p60"/>
            <p:cNvSpPr/>
            <p:nvPr/>
          </p:nvSpPr>
          <p:spPr>
            <a:xfrm>
              <a:off x="3669" y="1251"/>
              <a:ext cx="59" cy="57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10" name="Google Shape;910;p60"/>
            <p:cNvSpPr/>
            <p:nvPr/>
          </p:nvSpPr>
          <p:spPr>
            <a:xfrm>
              <a:off x="3605" y="1256"/>
              <a:ext cx="274" cy="302"/>
            </a:xfrm>
            <a:custGeom>
              <a:avLst/>
              <a:gdLst/>
              <a:ahLst/>
              <a:cxnLst/>
              <a:rect l="l" t="t" r="r" b="b"/>
              <a:pathLst>
                <a:path w="116" h="128" extrusionOk="0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11" name="Google Shape;911;p60"/>
            <p:cNvSpPr/>
            <p:nvPr/>
          </p:nvSpPr>
          <p:spPr>
            <a:xfrm>
              <a:off x="3631" y="1454"/>
              <a:ext cx="248" cy="109"/>
            </a:xfrm>
            <a:custGeom>
              <a:avLst/>
              <a:gdLst/>
              <a:ahLst/>
              <a:cxnLst/>
              <a:rect l="l" t="t" r="r" b="b"/>
              <a:pathLst>
                <a:path w="105" h="46" extrusionOk="0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12" name="Google Shape;912;p60"/>
            <p:cNvSpPr/>
            <p:nvPr/>
          </p:nvSpPr>
          <p:spPr>
            <a:xfrm>
              <a:off x="3733" y="1483"/>
              <a:ext cx="68" cy="37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13" name="Google Shape;913;p60"/>
            <p:cNvSpPr/>
            <p:nvPr/>
          </p:nvSpPr>
          <p:spPr>
            <a:xfrm>
              <a:off x="3414" y="1116"/>
              <a:ext cx="605" cy="584"/>
            </a:xfrm>
            <a:custGeom>
              <a:avLst/>
              <a:gdLst/>
              <a:ahLst/>
              <a:cxnLst/>
              <a:rect l="l" t="t" r="r" b="b"/>
              <a:pathLst>
                <a:path w="605" h="584" extrusionOk="0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14" name="Google Shape;914;p60"/>
            <p:cNvSpPr/>
            <p:nvPr/>
          </p:nvSpPr>
          <p:spPr>
            <a:xfrm>
              <a:off x="3461" y="2565"/>
              <a:ext cx="503" cy="578"/>
            </a:xfrm>
            <a:custGeom>
              <a:avLst/>
              <a:gdLst/>
              <a:ahLst/>
              <a:cxnLst/>
              <a:rect l="l" t="t" r="r" b="b"/>
              <a:pathLst>
                <a:path w="213" h="245" extrusionOk="0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1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15" name="Google Shape;915;p60"/>
            <p:cNvSpPr/>
            <p:nvPr/>
          </p:nvSpPr>
          <p:spPr>
            <a:xfrm>
              <a:off x="3695" y="2567"/>
              <a:ext cx="33" cy="576"/>
            </a:xfrm>
            <a:custGeom>
              <a:avLst/>
              <a:gdLst/>
              <a:ahLst/>
              <a:cxnLst/>
              <a:rect l="l" t="t" r="r" b="b"/>
              <a:pathLst>
                <a:path w="14" h="244" extrusionOk="0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0E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16" name="Google Shape;916;p60"/>
            <p:cNvSpPr/>
            <p:nvPr/>
          </p:nvSpPr>
          <p:spPr>
            <a:xfrm>
              <a:off x="3095" y="2076"/>
              <a:ext cx="357" cy="356"/>
            </a:xfrm>
            <a:custGeom>
              <a:avLst/>
              <a:gdLst/>
              <a:ahLst/>
              <a:cxnLst/>
              <a:rect l="l" t="t" r="r" b="b"/>
              <a:pathLst>
                <a:path w="357" h="356" extrusionOk="0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17" name="Google Shape;917;p60"/>
            <p:cNvSpPr/>
            <p:nvPr/>
          </p:nvSpPr>
          <p:spPr>
            <a:xfrm>
              <a:off x="3969" y="2076"/>
              <a:ext cx="355" cy="356"/>
            </a:xfrm>
            <a:custGeom>
              <a:avLst/>
              <a:gdLst/>
              <a:ahLst/>
              <a:cxnLst/>
              <a:rect l="l" t="t" r="r" b="b"/>
              <a:pathLst>
                <a:path w="355" h="356" extrusionOk="0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18" name="Google Shape;918;p60"/>
            <p:cNvSpPr/>
            <p:nvPr/>
          </p:nvSpPr>
          <p:spPr>
            <a:xfrm>
              <a:off x="3000" y="1608"/>
              <a:ext cx="1635" cy="479"/>
            </a:xfrm>
            <a:custGeom>
              <a:avLst/>
              <a:gdLst/>
              <a:ahLst/>
              <a:cxnLst/>
              <a:rect l="l" t="t" r="r" b="b"/>
              <a:pathLst>
                <a:path w="692" h="203" extrusionOk="0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19" name="Google Shape;919;p60"/>
            <p:cNvSpPr/>
            <p:nvPr/>
          </p:nvSpPr>
          <p:spPr>
            <a:xfrm>
              <a:off x="3473" y="3143"/>
              <a:ext cx="491" cy="12"/>
            </a:xfrm>
            <a:custGeom>
              <a:avLst/>
              <a:gdLst/>
              <a:ahLst/>
              <a:cxnLst/>
              <a:rect l="l" t="t" r="r" b="b"/>
              <a:pathLst>
                <a:path w="208" h="5" extrusionOk="0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920" name="Google Shape;920;p60"/>
          <p:cNvGrpSpPr/>
          <p:nvPr/>
        </p:nvGrpSpPr>
        <p:grpSpPr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921" name="Google Shape;921;p60"/>
            <p:cNvSpPr/>
            <p:nvPr/>
          </p:nvSpPr>
          <p:spPr>
            <a:xfrm>
              <a:off x="3359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22" name="Google Shape;922;p60"/>
            <p:cNvSpPr/>
            <p:nvPr/>
          </p:nvSpPr>
          <p:spPr>
            <a:xfrm>
              <a:off x="3565" y="1904"/>
              <a:ext cx="562" cy="789"/>
            </a:xfrm>
            <a:custGeom>
              <a:avLst/>
              <a:gdLst/>
              <a:ahLst/>
              <a:cxnLst/>
              <a:rect l="l" t="t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23" name="Google Shape;923;p60"/>
            <p:cNvSpPr/>
            <p:nvPr/>
          </p:nvSpPr>
          <p:spPr>
            <a:xfrm>
              <a:off x="3553" y="1620"/>
              <a:ext cx="596" cy="192"/>
            </a:xfrm>
            <a:custGeom>
              <a:avLst/>
              <a:gdLst/>
              <a:ahLst/>
              <a:cxnLst/>
              <a:rect l="l" t="t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24" name="Google Shape;924;p60"/>
            <p:cNvSpPr/>
            <p:nvPr/>
          </p:nvSpPr>
          <p:spPr>
            <a:xfrm>
              <a:off x="3407" y="1788"/>
              <a:ext cx="305" cy="661"/>
            </a:xfrm>
            <a:custGeom>
              <a:avLst/>
              <a:gdLst/>
              <a:ahLst/>
              <a:cxnLst/>
              <a:rect l="l" t="t" r="r" b="b"/>
              <a:pathLst>
                <a:path w="129" h="280" extrusionOk="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25" name="Google Shape;925;p60"/>
            <p:cNvSpPr/>
            <p:nvPr/>
          </p:nvSpPr>
          <p:spPr>
            <a:xfrm>
              <a:off x="3884" y="1779"/>
              <a:ext cx="392" cy="666"/>
            </a:xfrm>
            <a:custGeom>
              <a:avLst/>
              <a:gdLst/>
              <a:ahLst/>
              <a:cxnLst/>
              <a:rect l="l" t="t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926" name="Google Shape;926;p60"/>
          <p:cNvGrpSpPr/>
          <p:nvPr/>
        </p:nvGrpSpPr>
        <p:grpSpPr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927" name="Google Shape;927;p60"/>
            <p:cNvSpPr/>
            <p:nvPr/>
          </p:nvSpPr>
          <p:spPr>
            <a:xfrm>
              <a:off x="3757" y="2208"/>
              <a:ext cx="236" cy="88"/>
            </a:xfrm>
            <a:custGeom>
              <a:avLst/>
              <a:gdLst/>
              <a:ahLst/>
              <a:cxnLst/>
              <a:rect l="l" t="t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28" name="Google Shape;928;p60"/>
            <p:cNvSpPr/>
            <p:nvPr/>
          </p:nvSpPr>
          <p:spPr>
            <a:xfrm>
              <a:off x="3367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29" name="Google Shape;929;p60"/>
            <p:cNvSpPr/>
            <p:nvPr/>
          </p:nvSpPr>
          <p:spPr>
            <a:xfrm>
              <a:off x="3571" y="1904"/>
              <a:ext cx="564" cy="789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30" name="Google Shape;930;p60"/>
            <p:cNvSpPr/>
            <p:nvPr/>
          </p:nvSpPr>
          <p:spPr>
            <a:xfrm>
              <a:off x="3528" y="1620"/>
              <a:ext cx="593" cy="192"/>
            </a:xfrm>
            <a:custGeom>
              <a:avLst/>
              <a:gdLst/>
              <a:ahLst/>
              <a:cxnLst/>
              <a:rect l="l" t="t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31" name="Google Shape;931;p60"/>
            <p:cNvSpPr/>
            <p:nvPr/>
          </p:nvSpPr>
          <p:spPr>
            <a:xfrm>
              <a:off x="3965" y="1788"/>
              <a:ext cx="307" cy="661"/>
            </a:xfrm>
            <a:custGeom>
              <a:avLst/>
              <a:gdLst/>
              <a:ahLst/>
              <a:cxnLst/>
              <a:rect l="l" t="t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32" name="Google Shape;932;p60"/>
            <p:cNvSpPr/>
            <p:nvPr/>
          </p:nvSpPr>
          <p:spPr>
            <a:xfrm>
              <a:off x="3403" y="1779"/>
              <a:ext cx="389" cy="666"/>
            </a:xfrm>
            <a:custGeom>
              <a:avLst/>
              <a:gdLst/>
              <a:ahLst/>
              <a:cxnLst/>
              <a:rect l="l" t="t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933" name="Google Shape;933;p60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34" name="Google Shape;934;p60"/>
            <p:cNvSpPr/>
            <p:nvPr/>
          </p:nvSpPr>
          <p:spPr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 extrusionOk="0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35" name="Google Shape;935;p60"/>
            <p:cNvSpPr/>
            <p:nvPr/>
          </p:nvSpPr>
          <p:spPr>
            <a:xfrm>
              <a:off x="24666" y="5016746"/>
              <a:ext cx="1318938" cy="1851676"/>
            </a:xfrm>
            <a:custGeom>
              <a:avLst/>
              <a:gdLst/>
              <a:ahLst/>
              <a:cxnLst/>
              <a:rect l="l" t="t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36" name="Google Shape;936;p60"/>
            <p:cNvSpPr/>
            <p:nvPr/>
          </p:nvSpPr>
          <p:spPr>
            <a:xfrm>
              <a:off x="-3496" y="4350236"/>
              <a:ext cx="1398732" cy="450598"/>
            </a:xfrm>
            <a:custGeom>
              <a:avLst/>
              <a:gdLst/>
              <a:ahLst/>
              <a:cxnLst/>
              <a:rect l="l" t="t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37" name="Google Shape;937;p60"/>
            <p:cNvSpPr/>
            <p:nvPr/>
          </p:nvSpPr>
          <p:spPr>
            <a:xfrm>
              <a:off x="773316" y="4723387"/>
              <a:ext cx="919971" cy="1563012"/>
            </a:xfrm>
            <a:custGeom>
              <a:avLst/>
              <a:gdLst/>
              <a:ahLst/>
              <a:cxnLst/>
              <a:rect l="l" t="t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938" name="Google Shape;938;p60"/>
          <p:cNvGrpSpPr/>
          <p:nvPr/>
        </p:nvGrpSpPr>
        <p:grpSpPr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939" name="Google Shape;939;p60"/>
            <p:cNvSpPr/>
            <p:nvPr/>
          </p:nvSpPr>
          <p:spPr>
            <a:xfrm>
              <a:off x="3757" y="2208"/>
              <a:ext cx="236" cy="88"/>
            </a:xfrm>
            <a:custGeom>
              <a:avLst/>
              <a:gdLst/>
              <a:ahLst/>
              <a:cxnLst/>
              <a:rect l="l" t="t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40" name="Google Shape;940;p60"/>
            <p:cNvSpPr/>
            <p:nvPr/>
          </p:nvSpPr>
          <p:spPr>
            <a:xfrm>
              <a:off x="3367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41" name="Google Shape;941;p60"/>
            <p:cNvSpPr/>
            <p:nvPr/>
          </p:nvSpPr>
          <p:spPr>
            <a:xfrm>
              <a:off x="3571" y="1904"/>
              <a:ext cx="564" cy="789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42" name="Google Shape;942;p60"/>
            <p:cNvSpPr/>
            <p:nvPr/>
          </p:nvSpPr>
          <p:spPr>
            <a:xfrm>
              <a:off x="3528" y="1620"/>
              <a:ext cx="593" cy="192"/>
            </a:xfrm>
            <a:custGeom>
              <a:avLst/>
              <a:gdLst/>
              <a:ahLst/>
              <a:cxnLst/>
              <a:rect l="l" t="t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43" name="Google Shape;943;p60"/>
            <p:cNvSpPr/>
            <p:nvPr/>
          </p:nvSpPr>
          <p:spPr>
            <a:xfrm>
              <a:off x="3965" y="1788"/>
              <a:ext cx="307" cy="661"/>
            </a:xfrm>
            <a:custGeom>
              <a:avLst/>
              <a:gdLst/>
              <a:ahLst/>
              <a:cxnLst/>
              <a:rect l="l" t="t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44" name="Google Shape;944;p60"/>
            <p:cNvSpPr/>
            <p:nvPr/>
          </p:nvSpPr>
          <p:spPr>
            <a:xfrm>
              <a:off x="3403" y="1779"/>
              <a:ext cx="389" cy="666"/>
            </a:xfrm>
            <a:custGeom>
              <a:avLst/>
              <a:gdLst/>
              <a:ahLst/>
              <a:cxnLst/>
              <a:rect l="l" t="t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945" name="Google Shape;945;p60"/>
          <p:cNvGrpSpPr/>
          <p:nvPr/>
        </p:nvGrpSpPr>
        <p:grpSpPr>
          <a:xfrm rot="1576354">
            <a:off x="10987365" y="2756735"/>
            <a:ext cx="1341666" cy="1378652"/>
            <a:chOff x="10880877" y="927997"/>
            <a:chExt cx="1341666" cy="1378652"/>
          </a:xfrm>
        </p:grpSpPr>
        <p:sp>
          <p:nvSpPr>
            <p:cNvPr id="946" name="Google Shape;946;p60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47" name="Google Shape;947;p60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48" name="Google Shape;948;p60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49" name="Google Shape;949;p60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50" name="Google Shape;950;p60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51" name="Google Shape;951;p60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52" name="Google Shape;952;p60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53" name="Google Shape;953;p60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954" name="Google Shape;954;p60"/>
          <p:cNvSpPr/>
          <p:nvPr/>
        </p:nvSpPr>
        <p:spPr>
          <a:xfrm>
            <a:off x="4042661" y="5351893"/>
            <a:ext cx="349250" cy="223837"/>
          </a:xfrm>
          <a:custGeom>
            <a:avLst/>
            <a:gdLst/>
            <a:ahLst/>
            <a:cxnLst/>
            <a:rect l="l" t="t" r="r" b="b"/>
            <a:pathLst>
              <a:path w="93" h="60" extrusionOk="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955" name="Google Shape;955;p60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/>
            <a:ahLst/>
            <a:cxnLst/>
            <a:rect l="l" t="t" r="r" b="b"/>
            <a:pathLst>
              <a:path w="12139450" h="3029936" extrusionOk="0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 cap="flat" cmpd="sng">
            <a:solidFill>
              <a:srgbClr val="F9D43B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FFFFFF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956" name="Google Shape;956;p60"/>
          <p:cNvGrpSpPr/>
          <p:nvPr/>
        </p:nvGrpSpPr>
        <p:grpSpPr>
          <a:xfrm rot="198573">
            <a:off x="1068481" y="2454063"/>
            <a:ext cx="2361640" cy="1990816"/>
            <a:chOff x="1040409" y="2479490"/>
            <a:chExt cx="2366634" cy="1995025"/>
          </a:xfrm>
        </p:grpSpPr>
        <p:sp>
          <p:nvSpPr>
            <p:cNvPr id="957" name="Google Shape;957;p60"/>
            <p:cNvSpPr/>
            <p:nvPr/>
          </p:nvSpPr>
          <p:spPr>
            <a:xfrm rot="1365846">
              <a:off x="2670688" y="3669154"/>
              <a:ext cx="638832" cy="573399"/>
            </a:xfrm>
            <a:custGeom>
              <a:avLst/>
              <a:gdLst/>
              <a:ahLst/>
              <a:cxnLst/>
              <a:rect l="l" t="t" r="r" b="b"/>
              <a:pathLst>
                <a:path w="157" h="141" extrusionOk="0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58" name="Google Shape;958;p60"/>
            <p:cNvSpPr/>
            <p:nvPr/>
          </p:nvSpPr>
          <p:spPr>
            <a:xfrm rot="1365846">
              <a:off x="1191522" y="2789483"/>
              <a:ext cx="1833843" cy="1150242"/>
            </a:xfrm>
            <a:custGeom>
              <a:avLst/>
              <a:gdLst/>
              <a:ahLst/>
              <a:cxnLst/>
              <a:rect l="l" t="t" r="r" b="b"/>
              <a:pathLst>
                <a:path w="451" h="283" extrusionOk="0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59" name="Google Shape;959;p60"/>
            <p:cNvSpPr/>
            <p:nvPr/>
          </p:nvSpPr>
          <p:spPr>
            <a:xfrm rot="1365846">
              <a:off x="2723337" y="3180089"/>
              <a:ext cx="292726" cy="447699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60" name="Google Shape;960;p60"/>
            <p:cNvSpPr/>
            <p:nvPr/>
          </p:nvSpPr>
          <p:spPr>
            <a:xfrm rot="1365846">
              <a:off x="1354793" y="2845601"/>
              <a:ext cx="1105472" cy="495913"/>
            </a:xfrm>
            <a:custGeom>
              <a:avLst/>
              <a:gdLst/>
              <a:ahLst/>
              <a:cxnLst/>
              <a:rect l="l" t="t" r="r" b="b"/>
              <a:pathLst>
                <a:path w="272" h="122" extrusionOk="0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61" name="Google Shape;961;p60"/>
            <p:cNvSpPr/>
            <p:nvPr/>
          </p:nvSpPr>
          <p:spPr>
            <a:xfrm rot="1365846">
              <a:off x="1633316" y="2806621"/>
              <a:ext cx="44770" cy="439089"/>
            </a:xfrm>
            <a:custGeom>
              <a:avLst/>
              <a:gdLst/>
              <a:ahLst/>
              <a:cxnLst/>
              <a:rect l="l" t="t" r="r" b="b"/>
              <a:pathLst>
                <a:path w="26" h="255" extrusionOk="0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62" name="Google Shape;962;p60"/>
            <p:cNvSpPr/>
            <p:nvPr/>
          </p:nvSpPr>
          <p:spPr>
            <a:xfrm rot="1365846">
              <a:off x="1905653" y="2884191"/>
              <a:ext cx="39604" cy="435646"/>
            </a:xfrm>
            <a:custGeom>
              <a:avLst/>
              <a:gdLst/>
              <a:ahLst/>
              <a:cxnLst/>
              <a:rect l="l" t="t" r="r" b="b"/>
              <a:pathLst>
                <a:path w="23" h="253" extrusionOk="0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63" name="Google Shape;963;p60"/>
            <p:cNvSpPr/>
            <p:nvPr/>
          </p:nvSpPr>
          <p:spPr>
            <a:xfrm rot="1365846">
              <a:off x="2145420" y="2952419"/>
              <a:ext cx="44770" cy="439089"/>
            </a:xfrm>
            <a:custGeom>
              <a:avLst/>
              <a:gdLst/>
              <a:ahLst/>
              <a:cxnLst/>
              <a:rect l="l" t="t" r="r" b="b"/>
              <a:pathLst>
                <a:path w="26" h="255" extrusionOk="0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64" name="Google Shape;964;p60"/>
            <p:cNvSpPr/>
            <p:nvPr/>
          </p:nvSpPr>
          <p:spPr>
            <a:xfrm rot="1365846">
              <a:off x="1340987" y="3491177"/>
              <a:ext cx="490747" cy="490747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65" name="Google Shape;965;p60"/>
            <p:cNvSpPr/>
            <p:nvPr/>
          </p:nvSpPr>
          <p:spPr>
            <a:xfrm rot="1365846">
              <a:off x="2467010" y="3902639"/>
              <a:ext cx="492469" cy="495913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66" name="Google Shape;966;p60"/>
            <p:cNvSpPr/>
            <p:nvPr/>
          </p:nvSpPr>
          <p:spPr>
            <a:xfrm rot="1365846">
              <a:off x="1323823" y="3146519"/>
              <a:ext cx="256566" cy="30995"/>
            </a:xfrm>
            <a:custGeom>
              <a:avLst/>
              <a:gdLst/>
              <a:ahLst/>
              <a:cxnLst/>
              <a:rect l="l" t="t" r="r" b="b"/>
              <a:pathLst>
                <a:path w="149" h="18" extrusionOk="0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67" name="Google Shape;967;p60"/>
            <p:cNvSpPr/>
            <p:nvPr/>
          </p:nvSpPr>
          <p:spPr>
            <a:xfrm rot="1365846">
              <a:off x="1593426" y="3229062"/>
              <a:ext cx="261732" cy="32716"/>
            </a:xfrm>
            <a:custGeom>
              <a:avLst/>
              <a:gdLst/>
              <a:ahLst/>
              <a:cxnLst/>
              <a:rect l="l" t="t" r="r" b="b"/>
              <a:pathLst>
                <a:path w="152" h="19" extrusionOk="0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68" name="Google Shape;968;p60"/>
            <p:cNvSpPr/>
            <p:nvPr/>
          </p:nvSpPr>
          <p:spPr>
            <a:xfrm rot="1365846">
              <a:off x="1861591" y="3306798"/>
              <a:ext cx="239347" cy="27551"/>
            </a:xfrm>
            <a:custGeom>
              <a:avLst/>
              <a:gdLst/>
              <a:ahLst/>
              <a:cxnLst/>
              <a:rect l="l" t="t" r="r" b="b"/>
              <a:pathLst>
                <a:path w="139" h="16" extrusionOk="0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69" name="Google Shape;969;p60"/>
            <p:cNvSpPr/>
            <p:nvPr/>
          </p:nvSpPr>
          <p:spPr>
            <a:xfrm rot="1365846">
              <a:off x="2098754" y="3381077"/>
              <a:ext cx="268619" cy="36160"/>
            </a:xfrm>
            <a:custGeom>
              <a:avLst/>
              <a:gdLst/>
              <a:ahLst/>
              <a:cxnLst/>
              <a:rect l="l" t="t" r="r" b="b"/>
              <a:pathLst>
                <a:path w="156" h="21" extrusionOk="0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70" name="Google Shape;970;p60"/>
            <p:cNvSpPr/>
            <p:nvPr/>
          </p:nvSpPr>
          <p:spPr>
            <a:xfrm rot="1365846">
              <a:off x="2402558" y="3059277"/>
              <a:ext cx="29273" cy="402929"/>
            </a:xfrm>
            <a:custGeom>
              <a:avLst/>
              <a:gdLst/>
              <a:ahLst/>
              <a:cxnLst/>
              <a:rect l="l" t="t" r="r" b="b"/>
              <a:pathLst>
                <a:path w="17" h="234" extrusionOk="0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71" name="Google Shape;971;p60"/>
            <p:cNvSpPr/>
            <p:nvPr/>
          </p:nvSpPr>
          <p:spPr>
            <a:xfrm rot="1365846">
              <a:off x="2135619" y="2970393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72" name="Google Shape;972;p60"/>
            <p:cNvSpPr/>
            <p:nvPr/>
          </p:nvSpPr>
          <p:spPr>
            <a:xfrm rot="1365846">
              <a:off x="1894474" y="2895346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73" name="Google Shape;973;p60"/>
            <p:cNvSpPr/>
            <p:nvPr/>
          </p:nvSpPr>
          <p:spPr>
            <a:xfrm rot="1365846">
              <a:off x="1623005" y="2816911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74" name="Google Shape;974;p60"/>
            <p:cNvSpPr/>
            <p:nvPr/>
          </p:nvSpPr>
          <p:spPr>
            <a:xfrm rot="1365846">
              <a:off x="2682438" y="3610644"/>
              <a:ext cx="275507" cy="36160"/>
            </a:xfrm>
            <a:custGeom>
              <a:avLst/>
              <a:gdLst/>
              <a:ahLst/>
              <a:cxnLst/>
              <a:rect l="l" t="t" r="r" b="b"/>
              <a:pathLst>
                <a:path w="160" h="21" extrusionOk="0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75" name="Google Shape;975;p60"/>
            <p:cNvSpPr/>
            <p:nvPr/>
          </p:nvSpPr>
          <p:spPr>
            <a:xfrm rot="1365846">
              <a:off x="1175948" y="3368306"/>
              <a:ext cx="1227728" cy="158417"/>
            </a:xfrm>
            <a:custGeom>
              <a:avLst/>
              <a:gdLst/>
              <a:ahLst/>
              <a:cxnLst/>
              <a:rect l="l" t="t" r="r" b="b"/>
              <a:pathLst>
                <a:path w="713" h="92" extrusionOk="0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76" name="Google Shape;976;p60"/>
            <p:cNvSpPr/>
            <p:nvPr/>
          </p:nvSpPr>
          <p:spPr>
            <a:xfrm rot="1365846">
              <a:off x="2531492" y="3820190"/>
              <a:ext cx="788639" cy="101593"/>
            </a:xfrm>
            <a:custGeom>
              <a:avLst/>
              <a:gdLst/>
              <a:ahLst/>
              <a:cxnLst/>
              <a:rect l="l" t="t" r="r" b="b"/>
              <a:pathLst>
                <a:path w="458" h="59" extrusionOk="0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77" name="Google Shape;977;p60"/>
            <p:cNvSpPr/>
            <p:nvPr/>
          </p:nvSpPr>
          <p:spPr>
            <a:xfrm rot="1365846">
              <a:off x="1180060" y="3406311"/>
              <a:ext cx="1212230" cy="77486"/>
            </a:xfrm>
            <a:custGeom>
              <a:avLst/>
              <a:gdLst/>
              <a:ahLst/>
              <a:cxnLst/>
              <a:rect l="l" t="t" r="r" b="b"/>
              <a:pathLst>
                <a:path w="704" h="45" extrusionOk="0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78" name="Google Shape;978;p60"/>
            <p:cNvSpPr/>
            <p:nvPr/>
          </p:nvSpPr>
          <p:spPr>
            <a:xfrm rot="1365846">
              <a:off x="1245915" y="2708421"/>
              <a:ext cx="726650" cy="874735"/>
            </a:xfrm>
            <a:custGeom>
              <a:avLst/>
              <a:gdLst/>
              <a:ahLst/>
              <a:cxnLst/>
              <a:rect l="l" t="t" r="r" b="b"/>
              <a:pathLst>
                <a:path w="179" h="215" extrusionOk="0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79" name="Google Shape;979;p60"/>
            <p:cNvSpPr/>
            <p:nvPr/>
          </p:nvSpPr>
          <p:spPr>
            <a:xfrm rot="1365846">
              <a:off x="2533805" y="3855083"/>
              <a:ext cx="776585" cy="36160"/>
            </a:xfrm>
            <a:custGeom>
              <a:avLst/>
              <a:gdLst/>
              <a:ahLst/>
              <a:cxnLst/>
              <a:rect l="l" t="t" r="r" b="b"/>
              <a:pathLst>
                <a:path w="451" h="21" extrusionOk="0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80" name="Google Shape;980;p60"/>
            <p:cNvSpPr/>
            <p:nvPr/>
          </p:nvSpPr>
          <p:spPr>
            <a:xfrm rot="1365846">
              <a:off x="2354027" y="3084709"/>
              <a:ext cx="284117" cy="972884"/>
            </a:xfrm>
            <a:custGeom>
              <a:avLst/>
              <a:gdLst/>
              <a:ahLst/>
              <a:cxnLst/>
              <a:rect l="l" t="t" r="r" b="b"/>
              <a:pathLst>
                <a:path w="165" h="565" extrusionOk="0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81" name="Google Shape;981;p60"/>
            <p:cNvSpPr/>
            <p:nvPr/>
          </p:nvSpPr>
          <p:spPr>
            <a:xfrm rot="1365846">
              <a:off x="2896107" y="3733844"/>
              <a:ext cx="439089" cy="459752"/>
            </a:xfrm>
            <a:custGeom>
              <a:avLst/>
              <a:gdLst/>
              <a:ahLst/>
              <a:cxnLst/>
              <a:rect l="l" t="t" r="r" b="b"/>
              <a:pathLst>
                <a:path w="108" h="113" extrusionOk="0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82" name="Google Shape;982;p60"/>
            <p:cNvSpPr/>
            <p:nvPr/>
          </p:nvSpPr>
          <p:spPr>
            <a:xfrm rot="1365846">
              <a:off x="3175493" y="3796907"/>
              <a:ext cx="154973" cy="146363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83" name="Google Shape;983;p60"/>
            <p:cNvSpPr/>
            <p:nvPr/>
          </p:nvSpPr>
          <p:spPr>
            <a:xfrm rot="1365846">
              <a:off x="2587908" y="4022437"/>
              <a:ext cx="251352" cy="253109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84" name="Google Shape;984;p60"/>
            <p:cNvSpPr/>
            <p:nvPr/>
          </p:nvSpPr>
          <p:spPr>
            <a:xfrm rot="1365846">
              <a:off x="1455283" y="3612501"/>
              <a:ext cx="251352" cy="253109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985" name="Google Shape;985;p60"/>
          <p:cNvGrpSpPr/>
          <p:nvPr/>
        </p:nvGrpSpPr>
        <p:grpSpPr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986" name="Google Shape;986;p60"/>
            <p:cNvSpPr/>
            <p:nvPr/>
          </p:nvSpPr>
          <p:spPr>
            <a:xfrm>
              <a:off x="4743" y="2342"/>
              <a:ext cx="47" cy="38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87" name="Google Shape;987;p60"/>
            <p:cNvSpPr/>
            <p:nvPr/>
          </p:nvSpPr>
          <p:spPr>
            <a:xfrm>
              <a:off x="3357" y="1532"/>
              <a:ext cx="668" cy="831"/>
            </a:xfrm>
            <a:custGeom>
              <a:avLst/>
              <a:gdLst/>
              <a:ahLst/>
              <a:cxnLst/>
              <a:rect l="l" t="t" r="r" b="b"/>
              <a:pathLst>
                <a:path w="283" h="352" extrusionOk="0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88" name="Google Shape;988;p60"/>
            <p:cNvSpPr/>
            <p:nvPr/>
          </p:nvSpPr>
          <p:spPr>
            <a:xfrm>
              <a:off x="3673" y="1612"/>
              <a:ext cx="274" cy="199"/>
            </a:xfrm>
            <a:custGeom>
              <a:avLst/>
              <a:gdLst/>
              <a:ahLst/>
              <a:cxnLst/>
              <a:rect l="l" t="t" r="r" b="b"/>
              <a:pathLst>
                <a:path w="116" h="84" extrusionOk="0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89" name="Google Shape;989;p60"/>
            <p:cNvSpPr/>
            <p:nvPr/>
          </p:nvSpPr>
          <p:spPr>
            <a:xfrm>
              <a:off x="3435" y="1709"/>
              <a:ext cx="675" cy="590"/>
            </a:xfrm>
            <a:custGeom>
              <a:avLst/>
              <a:gdLst/>
              <a:ahLst/>
              <a:cxnLst/>
              <a:rect l="l" t="t" r="r" b="b"/>
              <a:pathLst>
                <a:path w="286" h="250" extrusionOk="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90" name="Google Shape;990;p60"/>
            <p:cNvSpPr/>
            <p:nvPr/>
          </p:nvSpPr>
          <p:spPr>
            <a:xfrm>
              <a:off x="3425" y="1752"/>
              <a:ext cx="208" cy="491"/>
            </a:xfrm>
            <a:custGeom>
              <a:avLst/>
              <a:gdLst/>
              <a:ahLst/>
              <a:cxnLst/>
              <a:rect l="l" t="t" r="r" b="b"/>
              <a:pathLst>
                <a:path w="88" h="208" extrusionOk="0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91" name="Google Shape;991;p60"/>
            <p:cNvSpPr/>
            <p:nvPr/>
          </p:nvSpPr>
          <p:spPr>
            <a:xfrm>
              <a:off x="3626" y="1804"/>
              <a:ext cx="83" cy="415"/>
            </a:xfrm>
            <a:custGeom>
              <a:avLst/>
              <a:gdLst/>
              <a:ahLst/>
              <a:cxnLst/>
              <a:rect l="l" t="t" r="r" b="b"/>
              <a:pathLst>
                <a:path w="35" h="176" extrusionOk="0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92" name="Google Shape;992;p60"/>
            <p:cNvSpPr/>
            <p:nvPr/>
          </p:nvSpPr>
          <p:spPr>
            <a:xfrm>
              <a:off x="3846" y="1286"/>
              <a:ext cx="942" cy="1174"/>
            </a:xfrm>
            <a:custGeom>
              <a:avLst/>
              <a:gdLst/>
              <a:ahLst/>
              <a:cxnLst/>
              <a:rect l="l" t="t" r="r" b="b"/>
              <a:pathLst>
                <a:path w="399" h="497" extrusionOk="0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93" name="Google Shape;993;p60"/>
            <p:cNvSpPr/>
            <p:nvPr/>
          </p:nvSpPr>
          <p:spPr>
            <a:xfrm>
              <a:off x="3890" y="1492"/>
              <a:ext cx="898" cy="978"/>
            </a:xfrm>
            <a:custGeom>
              <a:avLst/>
              <a:gdLst/>
              <a:ahLst/>
              <a:cxnLst/>
              <a:rect l="l" t="t" r="r" b="b"/>
              <a:pathLst>
                <a:path w="380" h="414" extrusionOk="0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94" name="Google Shape;994;p60"/>
            <p:cNvSpPr/>
            <p:nvPr/>
          </p:nvSpPr>
          <p:spPr>
            <a:xfrm>
              <a:off x="3902" y="1567"/>
              <a:ext cx="324" cy="754"/>
            </a:xfrm>
            <a:custGeom>
              <a:avLst/>
              <a:gdLst/>
              <a:ahLst/>
              <a:cxnLst/>
              <a:rect l="l" t="t" r="r" b="b"/>
              <a:pathLst>
                <a:path w="137" h="319" extrusionOk="0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95" name="Google Shape;995;p60"/>
            <p:cNvSpPr/>
            <p:nvPr/>
          </p:nvSpPr>
          <p:spPr>
            <a:xfrm>
              <a:off x="4070" y="1645"/>
              <a:ext cx="203" cy="657"/>
            </a:xfrm>
            <a:custGeom>
              <a:avLst/>
              <a:gdLst/>
              <a:ahLst/>
              <a:cxnLst/>
              <a:rect l="l" t="t" r="r" b="b"/>
              <a:pathLst>
                <a:path w="86" h="278" extrusionOk="0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96" name="Google Shape;996;p60"/>
            <p:cNvSpPr/>
            <p:nvPr/>
          </p:nvSpPr>
          <p:spPr>
            <a:xfrm>
              <a:off x="4533" y="1650"/>
              <a:ext cx="132" cy="692"/>
            </a:xfrm>
            <a:custGeom>
              <a:avLst/>
              <a:gdLst/>
              <a:ahLst/>
              <a:cxnLst/>
              <a:rect l="l" t="t" r="r" b="b"/>
              <a:pathLst>
                <a:path w="56" h="293" extrusionOk="0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97" name="Google Shape;997;p60"/>
            <p:cNvSpPr/>
            <p:nvPr/>
          </p:nvSpPr>
          <p:spPr>
            <a:xfrm>
              <a:off x="4228" y="1388"/>
              <a:ext cx="359" cy="229"/>
            </a:xfrm>
            <a:custGeom>
              <a:avLst/>
              <a:gdLst/>
              <a:ahLst/>
              <a:cxnLst/>
              <a:rect l="l" t="t" r="r" b="b"/>
              <a:pathLst>
                <a:path w="152" h="97" extrusionOk="0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98" name="Google Shape;998;p60"/>
            <p:cNvSpPr/>
            <p:nvPr/>
          </p:nvSpPr>
          <p:spPr>
            <a:xfrm>
              <a:off x="4309" y="1388"/>
              <a:ext cx="304" cy="255"/>
            </a:xfrm>
            <a:custGeom>
              <a:avLst/>
              <a:gdLst/>
              <a:ahLst/>
              <a:cxnLst/>
              <a:rect l="l" t="t" r="r" b="b"/>
              <a:pathLst>
                <a:path w="129" h="108" extrusionOk="0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999" name="Google Shape;999;p60"/>
            <p:cNvSpPr/>
            <p:nvPr/>
          </p:nvSpPr>
          <p:spPr>
            <a:xfrm>
              <a:off x="2887" y="1740"/>
              <a:ext cx="1901" cy="1258"/>
            </a:xfrm>
            <a:custGeom>
              <a:avLst/>
              <a:gdLst/>
              <a:ahLst/>
              <a:cxnLst/>
              <a:rect l="l" t="t" r="r" b="b"/>
              <a:pathLst>
                <a:path w="805" h="533" extrusionOk="0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00" name="Google Shape;1000;p60"/>
            <p:cNvSpPr/>
            <p:nvPr/>
          </p:nvSpPr>
          <p:spPr>
            <a:xfrm>
              <a:off x="2894" y="2070"/>
              <a:ext cx="1894" cy="928"/>
            </a:xfrm>
            <a:custGeom>
              <a:avLst/>
              <a:gdLst/>
              <a:ahLst/>
              <a:cxnLst/>
              <a:rect l="l" t="t" r="r" b="b"/>
              <a:pathLst>
                <a:path w="802" h="393" extrusionOk="0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01" name="Google Shape;1001;p60"/>
            <p:cNvSpPr/>
            <p:nvPr/>
          </p:nvSpPr>
          <p:spPr>
            <a:xfrm>
              <a:off x="3586" y="1792"/>
              <a:ext cx="1060" cy="588"/>
            </a:xfrm>
            <a:custGeom>
              <a:avLst/>
              <a:gdLst/>
              <a:ahLst/>
              <a:cxnLst/>
              <a:rect l="l" t="t" r="r" b="b"/>
              <a:pathLst>
                <a:path w="449" h="249" extrusionOk="0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02" name="Google Shape;1002;p60"/>
            <p:cNvSpPr/>
            <p:nvPr/>
          </p:nvSpPr>
          <p:spPr>
            <a:xfrm>
              <a:off x="2981" y="2238"/>
              <a:ext cx="506" cy="760"/>
            </a:xfrm>
            <a:custGeom>
              <a:avLst/>
              <a:gdLst/>
              <a:ahLst/>
              <a:cxnLst/>
              <a:rect l="l" t="t" r="r" b="b"/>
              <a:pathLst>
                <a:path w="214" h="322" extrusionOk="0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03" name="Google Shape;1003;p60"/>
            <p:cNvSpPr/>
            <p:nvPr/>
          </p:nvSpPr>
          <p:spPr>
            <a:xfrm>
              <a:off x="4167" y="1808"/>
              <a:ext cx="92" cy="331"/>
            </a:xfrm>
            <a:custGeom>
              <a:avLst/>
              <a:gdLst/>
              <a:ahLst/>
              <a:cxnLst/>
              <a:rect l="l" t="t" r="r" b="b"/>
              <a:pathLst>
                <a:path w="39" h="140" extrusionOk="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04" name="Google Shape;1004;p60"/>
            <p:cNvSpPr/>
            <p:nvPr/>
          </p:nvSpPr>
          <p:spPr>
            <a:xfrm>
              <a:off x="3586" y="2068"/>
              <a:ext cx="453" cy="149"/>
            </a:xfrm>
            <a:custGeom>
              <a:avLst/>
              <a:gdLst/>
              <a:ahLst/>
              <a:cxnLst/>
              <a:rect l="l" t="t" r="r" b="b"/>
              <a:pathLst>
                <a:path w="192" h="63" extrusionOk="0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05" name="Google Shape;1005;p60"/>
            <p:cNvSpPr/>
            <p:nvPr/>
          </p:nvSpPr>
          <p:spPr>
            <a:xfrm>
              <a:off x="3640" y="2408"/>
              <a:ext cx="258" cy="590"/>
            </a:xfrm>
            <a:custGeom>
              <a:avLst/>
              <a:gdLst/>
              <a:ahLst/>
              <a:cxnLst/>
              <a:rect l="l" t="t" r="r" b="b"/>
              <a:pathLst>
                <a:path w="109" h="250" extrusionOk="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06" name="Google Shape;1006;p60"/>
            <p:cNvSpPr/>
            <p:nvPr/>
          </p:nvSpPr>
          <p:spPr>
            <a:xfrm>
              <a:off x="3605" y="2392"/>
              <a:ext cx="323" cy="606"/>
            </a:xfrm>
            <a:custGeom>
              <a:avLst/>
              <a:gdLst/>
              <a:ahLst/>
              <a:cxnLst/>
              <a:rect l="l" t="t" r="r" b="b"/>
              <a:pathLst>
                <a:path w="137" h="257" extrusionOk="0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07" name="Google Shape;1007;p60"/>
            <p:cNvSpPr/>
            <p:nvPr/>
          </p:nvSpPr>
          <p:spPr>
            <a:xfrm>
              <a:off x="4540" y="2444"/>
              <a:ext cx="248" cy="554"/>
            </a:xfrm>
            <a:custGeom>
              <a:avLst/>
              <a:gdLst/>
              <a:ahLst/>
              <a:cxnLst/>
              <a:rect l="l" t="t" r="r" b="b"/>
              <a:pathLst>
                <a:path w="105" h="235" extrusionOk="0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08" name="Google Shape;1008;p60"/>
            <p:cNvSpPr/>
            <p:nvPr/>
          </p:nvSpPr>
          <p:spPr>
            <a:xfrm>
              <a:off x="4507" y="2427"/>
              <a:ext cx="281" cy="571"/>
            </a:xfrm>
            <a:custGeom>
              <a:avLst/>
              <a:gdLst/>
              <a:ahLst/>
              <a:cxnLst/>
              <a:rect l="l" t="t" r="r" b="b"/>
              <a:pathLst>
                <a:path w="119" h="242" extrusionOk="0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09" name="Google Shape;1009;p60"/>
            <p:cNvSpPr/>
            <p:nvPr/>
          </p:nvSpPr>
          <p:spPr>
            <a:xfrm>
              <a:off x="3999" y="1848"/>
              <a:ext cx="50" cy="251"/>
            </a:xfrm>
            <a:custGeom>
              <a:avLst/>
              <a:gdLst/>
              <a:ahLst/>
              <a:cxnLst/>
              <a:rect l="l" t="t" r="r" b="b"/>
              <a:pathLst>
                <a:path w="21" h="106" extrusionOk="0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010" name="Google Shape;1010;p60"/>
          <p:cNvGrpSpPr/>
          <p:nvPr/>
        </p:nvGrpSpPr>
        <p:grpSpPr>
          <a:xfrm rot="-8772501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011" name="Google Shape;1011;p60"/>
            <p:cNvSpPr/>
            <p:nvPr/>
          </p:nvSpPr>
          <p:spPr>
            <a:xfrm>
              <a:off x="2430" y="1616"/>
              <a:ext cx="151" cy="231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12" name="Google Shape;1012;p60"/>
            <p:cNvSpPr/>
            <p:nvPr/>
          </p:nvSpPr>
          <p:spPr>
            <a:xfrm>
              <a:off x="2052" y="995"/>
              <a:ext cx="768" cy="729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13" name="Google Shape;1013;p60"/>
            <p:cNvSpPr/>
            <p:nvPr/>
          </p:nvSpPr>
          <p:spPr>
            <a:xfrm>
              <a:off x="2090" y="1054"/>
              <a:ext cx="650" cy="677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14" name="Google Shape;1014;p60"/>
            <p:cNvSpPr/>
            <p:nvPr/>
          </p:nvSpPr>
          <p:spPr>
            <a:xfrm>
              <a:off x="2322" y="1198"/>
              <a:ext cx="212" cy="429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15" name="Google Shape;1015;p60"/>
            <p:cNvSpPr/>
            <p:nvPr/>
          </p:nvSpPr>
          <p:spPr>
            <a:xfrm>
              <a:off x="2508" y="1235"/>
              <a:ext cx="128" cy="281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16" name="Google Shape;1016;p60"/>
            <p:cNvSpPr/>
            <p:nvPr/>
          </p:nvSpPr>
          <p:spPr>
            <a:xfrm>
              <a:off x="2539" y="1500"/>
              <a:ext cx="163" cy="101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17" name="Google Shape;1017;p60"/>
            <p:cNvSpPr/>
            <p:nvPr/>
          </p:nvSpPr>
          <p:spPr>
            <a:xfrm>
              <a:off x="2303" y="1604"/>
              <a:ext cx="177" cy="59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18" name="Google Shape;1018;p60"/>
            <p:cNvSpPr/>
            <p:nvPr/>
          </p:nvSpPr>
          <p:spPr>
            <a:xfrm>
              <a:off x="2161" y="1472"/>
              <a:ext cx="300" cy="111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1019" name="Google Shape;1019;p60"/>
          <p:cNvSpPr txBox="1"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60"/>
          <p:cNvSpPr txBox="1"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cap="none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61"/>
          <p:cNvSpPr txBox="1"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61"/>
          <p:cNvSpPr txBox="1"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4" name="Google Shape;1024;p61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61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61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2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62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1030" name="Google Shape;1030;p62"/>
          <p:cNvSpPr txBox="1">
            <a:spLocks noGrp="1"/>
          </p:cNvSpPr>
          <p:nvPr>
            <p:ph type="body" idx="2"/>
          </p:nvPr>
        </p:nvSpPr>
        <p:spPr>
          <a:xfrm>
            <a:off x="6177169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1031" name="Google Shape;1031;p62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62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62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>
  <p:cSld name="比較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63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63"/>
          <p:cNvSpPr txBox="1"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37" name="Google Shape;1037;p63"/>
          <p:cNvSpPr txBox="1">
            <a:spLocks noGrp="1"/>
          </p:cNvSpPr>
          <p:nvPr>
            <p:ph type="body" idx="2"/>
          </p:nvPr>
        </p:nvSpPr>
        <p:spPr>
          <a:xfrm>
            <a:off x="1528572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8" name="Google Shape;1038;p63"/>
          <p:cNvSpPr txBox="1">
            <a:spLocks noGrp="1"/>
          </p:cNvSpPr>
          <p:nvPr>
            <p:ph type="body" idx="3"/>
          </p:nvPr>
        </p:nvSpPr>
        <p:spPr>
          <a:xfrm>
            <a:off x="6177169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39" name="Google Shape;1039;p63"/>
          <p:cNvSpPr txBox="1">
            <a:spLocks noGrp="1"/>
          </p:cNvSpPr>
          <p:nvPr>
            <p:ph type="body" idx="4"/>
          </p:nvPr>
        </p:nvSpPr>
        <p:spPr>
          <a:xfrm>
            <a:off x="6177169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1040" name="Google Shape;1040;p63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63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63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只有標題" type="titleOnly">
  <p:cSld name="TITLE_ONLY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64"/>
          <p:cNvSpPr/>
          <p:nvPr/>
        </p:nvSpPr>
        <p:spPr>
          <a:xfrm>
            <a:off x="8643511" y="3888584"/>
            <a:ext cx="213014" cy="1001327"/>
          </a:xfrm>
          <a:custGeom>
            <a:avLst/>
            <a:gdLst/>
            <a:ahLst/>
            <a:cxnLst/>
            <a:rect l="l" t="t" r="r" b="b"/>
            <a:pathLst>
              <a:path w="112" h="525" extrusionOk="0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1045" name="Google Shape;1045;p64"/>
          <p:cNvSpPr/>
          <p:nvPr/>
        </p:nvSpPr>
        <p:spPr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1046" name="Google Shape;1046;p64"/>
          <p:cNvSpPr/>
          <p:nvPr/>
        </p:nvSpPr>
        <p:spPr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1047" name="Google Shape;1047;p64"/>
          <p:cNvGrpSpPr/>
          <p:nvPr/>
        </p:nvGrpSpPr>
        <p:grpSpPr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48" name="Google Shape;1048;p64"/>
            <p:cNvSpPr/>
            <p:nvPr/>
          </p:nvSpPr>
          <p:spPr>
            <a:xfrm>
              <a:off x="3990" y="493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49" name="Google Shape;1049;p64"/>
            <p:cNvSpPr/>
            <p:nvPr/>
          </p:nvSpPr>
          <p:spPr>
            <a:xfrm>
              <a:off x="3811" y="1216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50" name="Google Shape;1050;p64"/>
            <p:cNvSpPr/>
            <p:nvPr/>
          </p:nvSpPr>
          <p:spPr>
            <a:xfrm>
              <a:off x="4021" y="100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51" name="Google Shape;1051;p64"/>
            <p:cNvSpPr/>
            <p:nvPr/>
          </p:nvSpPr>
          <p:spPr>
            <a:xfrm>
              <a:off x="3811" y="1509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52" name="Google Shape;1052;p64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53" name="Google Shape;1053;p64"/>
            <p:cNvSpPr/>
            <p:nvPr/>
          </p:nvSpPr>
          <p:spPr>
            <a:xfrm>
              <a:off x="4021" y="1632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54" name="Google Shape;1054;p64"/>
            <p:cNvSpPr/>
            <p:nvPr/>
          </p:nvSpPr>
          <p:spPr>
            <a:xfrm>
              <a:off x="3811" y="885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55" name="Google Shape;1055;p64"/>
            <p:cNvSpPr/>
            <p:nvPr/>
          </p:nvSpPr>
          <p:spPr>
            <a:xfrm>
              <a:off x="4021" y="677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56" name="Google Shape;1056;p64"/>
            <p:cNvSpPr/>
            <p:nvPr/>
          </p:nvSpPr>
          <p:spPr>
            <a:xfrm>
              <a:off x="3811" y="569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57" name="Google Shape;1057;p64"/>
            <p:cNvSpPr/>
            <p:nvPr/>
          </p:nvSpPr>
          <p:spPr>
            <a:xfrm>
              <a:off x="3835" y="332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58" name="Google Shape;1058;p64"/>
            <p:cNvSpPr/>
            <p:nvPr/>
          </p:nvSpPr>
          <p:spPr>
            <a:xfrm>
              <a:off x="4021" y="36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59" name="Google Shape;1059;p64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60" name="Google Shape;1060;p64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61" name="Google Shape;1061;p64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62" name="Google Shape;1062;p64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63" name="Google Shape;1063;p64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64" name="Google Shape;1064;p64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65" name="Google Shape;1065;p64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66" name="Google Shape;1066;p64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67" name="Google Shape;1067;p64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68" name="Google Shape;1068;p64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69" name="Google Shape;1069;p64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70" name="Google Shape;1070;p64"/>
            <p:cNvSpPr/>
            <p:nvPr/>
          </p:nvSpPr>
          <p:spPr>
            <a:xfrm>
              <a:off x="3283" y="1760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71" name="Google Shape;1071;p64"/>
            <p:cNvSpPr/>
            <p:nvPr/>
          </p:nvSpPr>
          <p:spPr>
            <a:xfrm>
              <a:off x="3805" y="1379"/>
              <a:ext cx="378" cy="1786"/>
            </a:xfrm>
            <a:custGeom>
              <a:avLst/>
              <a:gdLst/>
              <a:ahLst/>
              <a:cxnLst/>
              <a:rect l="l" t="t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72" name="Google Shape;1072;p64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73" name="Google Shape;1073;p64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74" name="Google Shape;1074;p64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75" name="Google Shape;1075;p64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76" name="Google Shape;1076;p64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77" name="Google Shape;1077;p64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78" name="Google Shape;1078;p64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79" name="Google Shape;1079;p64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80" name="Google Shape;1080;p64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81" name="Google Shape;1081;p64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82" name="Google Shape;1082;p64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83" name="Google Shape;1083;p64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84" name="Google Shape;1084;p64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85" name="Google Shape;1085;p64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86" name="Google Shape;1086;p64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87" name="Google Shape;1087;p64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88" name="Google Shape;1088;p64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89" name="Google Shape;1089;p64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90" name="Google Shape;1090;p64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91" name="Google Shape;1091;p64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92" name="Google Shape;1092;p64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93" name="Google Shape;1093;p64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94" name="Google Shape;1094;p64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95" name="Google Shape;1095;p64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96" name="Google Shape;1096;p64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97" name="Google Shape;1097;p64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98" name="Google Shape;1098;p64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099" name="Google Shape;1099;p64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00" name="Google Shape;1100;p64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01" name="Google Shape;1101;p64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02" name="Google Shape;1102;p64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03" name="Google Shape;1103;p64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04" name="Google Shape;1104;p64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05" name="Google Shape;1105;p64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06" name="Google Shape;1106;p64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07" name="Google Shape;1107;p64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08" name="Google Shape;1108;p64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09" name="Google Shape;1109;p64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10" name="Google Shape;1110;p64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11" name="Google Shape;1111;p64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12" name="Google Shape;1112;p64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13" name="Google Shape;1113;p64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14" name="Google Shape;1114;p64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15" name="Google Shape;1115;p64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16" name="Google Shape;1116;p64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17" name="Google Shape;1117;p64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18" name="Google Shape;1118;p64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19" name="Google Shape;1119;p64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20" name="Google Shape;1120;p64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21" name="Google Shape;1121;p64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22" name="Google Shape;1122;p64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23" name="Google Shape;1123;p64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24" name="Google Shape;1124;p64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25" name="Google Shape;1125;p64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26" name="Google Shape;1126;p64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27" name="Google Shape;1127;p64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28" name="Google Shape;1128;p64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29" name="Google Shape;1129;p64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30" name="Google Shape;1130;p64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131" name="Google Shape;1131;p64"/>
          <p:cNvGrpSpPr/>
          <p:nvPr/>
        </p:nvGrpSpPr>
        <p:grpSpPr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1132" name="Google Shape;1132;p64"/>
            <p:cNvSpPr/>
            <p:nvPr/>
          </p:nvSpPr>
          <p:spPr>
            <a:xfrm>
              <a:off x="3858" y="1801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33" name="Google Shape;1133;p64"/>
            <p:cNvSpPr/>
            <p:nvPr/>
          </p:nvSpPr>
          <p:spPr>
            <a:xfrm>
              <a:off x="3679" y="2551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34" name="Google Shape;1134;p64"/>
            <p:cNvSpPr/>
            <p:nvPr/>
          </p:nvSpPr>
          <p:spPr>
            <a:xfrm>
              <a:off x="3889" y="234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35" name="Google Shape;1135;p64"/>
            <p:cNvSpPr/>
            <p:nvPr/>
          </p:nvSpPr>
          <p:spPr>
            <a:xfrm>
              <a:off x="3679" y="2844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36" name="Google Shape;1136;p64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37" name="Google Shape;1137;p64"/>
            <p:cNvSpPr/>
            <p:nvPr/>
          </p:nvSpPr>
          <p:spPr>
            <a:xfrm>
              <a:off x="3889" y="2967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38" name="Google Shape;1138;p64"/>
            <p:cNvSpPr/>
            <p:nvPr/>
          </p:nvSpPr>
          <p:spPr>
            <a:xfrm>
              <a:off x="3679" y="2220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39" name="Google Shape;1139;p64"/>
            <p:cNvSpPr/>
            <p:nvPr/>
          </p:nvSpPr>
          <p:spPr>
            <a:xfrm>
              <a:off x="3889" y="2012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40" name="Google Shape;1140;p64"/>
            <p:cNvSpPr/>
            <p:nvPr/>
          </p:nvSpPr>
          <p:spPr>
            <a:xfrm>
              <a:off x="3679" y="1904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41" name="Google Shape;1141;p64"/>
            <p:cNvSpPr/>
            <p:nvPr/>
          </p:nvSpPr>
          <p:spPr>
            <a:xfrm>
              <a:off x="3679" y="1608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42" name="Google Shape;1142;p64"/>
            <p:cNvSpPr/>
            <p:nvPr/>
          </p:nvSpPr>
          <p:spPr>
            <a:xfrm>
              <a:off x="3889" y="169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43" name="Google Shape;1143;p64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44" name="Google Shape;1144;p64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45" name="Google Shape;1145;p64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46" name="Google Shape;1146;p64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47" name="Google Shape;1147;p64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48" name="Google Shape;1148;p64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49" name="Google Shape;1149;p64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50" name="Google Shape;1150;p64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51" name="Google Shape;1151;p64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52" name="Google Shape;1152;p64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53" name="Google Shape;1153;p64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54" name="Google Shape;1154;p64"/>
            <p:cNvSpPr/>
            <p:nvPr/>
          </p:nvSpPr>
          <p:spPr>
            <a:xfrm>
              <a:off x="3124" y="1062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55" name="Google Shape;1155;p64"/>
            <p:cNvSpPr/>
            <p:nvPr/>
          </p:nvSpPr>
          <p:spPr>
            <a:xfrm>
              <a:off x="3737" y="1710"/>
              <a:ext cx="378" cy="1786"/>
            </a:xfrm>
            <a:custGeom>
              <a:avLst/>
              <a:gdLst/>
              <a:ahLst/>
              <a:cxnLst/>
              <a:rect l="l" t="t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56" name="Google Shape;1156;p64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57" name="Google Shape;1157;p64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58" name="Google Shape;1158;p64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59" name="Google Shape;1159;p64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60" name="Google Shape;1160;p64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61" name="Google Shape;1161;p64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62" name="Google Shape;1162;p64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63" name="Google Shape;1163;p64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64" name="Google Shape;1164;p64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65" name="Google Shape;1165;p64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66" name="Google Shape;1166;p64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67" name="Google Shape;1167;p64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68" name="Google Shape;1168;p64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69" name="Google Shape;1169;p64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70" name="Google Shape;1170;p64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71" name="Google Shape;1171;p64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72" name="Google Shape;1172;p64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73" name="Google Shape;1173;p64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74" name="Google Shape;1174;p64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75" name="Google Shape;1175;p64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76" name="Google Shape;1176;p64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77" name="Google Shape;1177;p64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78" name="Google Shape;1178;p64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79" name="Google Shape;1179;p64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80" name="Google Shape;1180;p64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81" name="Google Shape;1181;p64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82" name="Google Shape;1182;p64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83" name="Google Shape;1183;p64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84" name="Google Shape;1184;p64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85" name="Google Shape;1185;p64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86" name="Google Shape;1186;p64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87" name="Google Shape;1187;p64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88" name="Google Shape;1188;p64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89" name="Google Shape;1189;p64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90" name="Google Shape;1190;p64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91" name="Google Shape;1191;p64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92" name="Google Shape;1192;p64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93" name="Google Shape;1193;p64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94" name="Google Shape;1194;p64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95" name="Google Shape;1195;p64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96" name="Google Shape;1196;p64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97" name="Google Shape;1197;p64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98" name="Google Shape;1198;p64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199" name="Google Shape;1199;p64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00" name="Google Shape;1200;p64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01" name="Google Shape;1201;p64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02" name="Google Shape;1202;p64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03" name="Google Shape;1203;p64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04" name="Google Shape;1204;p64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05" name="Google Shape;1205;p64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06" name="Google Shape;1206;p64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07" name="Google Shape;1207;p64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08" name="Google Shape;1208;p64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09" name="Google Shape;1209;p64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10" name="Google Shape;1210;p64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11" name="Google Shape;1211;p64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12" name="Google Shape;1212;p64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13" name="Google Shape;1213;p64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14" name="Google Shape;1214;p64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215" name="Google Shape;1215;p64"/>
          <p:cNvGrpSpPr/>
          <p:nvPr/>
        </p:nvGrpSpPr>
        <p:grpSpPr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216" name="Google Shape;1216;p64"/>
            <p:cNvSpPr/>
            <p:nvPr/>
          </p:nvSpPr>
          <p:spPr>
            <a:xfrm>
              <a:off x="3990" y="493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17" name="Google Shape;1217;p64"/>
            <p:cNvSpPr/>
            <p:nvPr/>
          </p:nvSpPr>
          <p:spPr>
            <a:xfrm>
              <a:off x="3811" y="1216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18" name="Google Shape;1218;p64"/>
            <p:cNvSpPr/>
            <p:nvPr/>
          </p:nvSpPr>
          <p:spPr>
            <a:xfrm>
              <a:off x="4021" y="100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19" name="Google Shape;1219;p64"/>
            <p:cNvSpPr/>
            <p:nvPr/>
          </p:nvSpPr>
          <p:spPr>
            <a:xfrm>
              <a:off x="3811" y="1509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20" name="Google Shape;1220;p64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21" name="Google Shape;1221;p64"/>
            <p:cNvSpPr/>
            <p:nvPr/>
          </p:nvSpPr>
          <p:spPr>
            <a:xfrm>
              <a:off x="4021" y="1632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22" name="Google Shape;1222;p64"/>
            <p:cNvSpPr/>
            <p:nvPr/>
          </p:nvSpPr>
          <p:spPr>
            <a:xfrm>
              <a:off x="3811" y="885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23" name="Google Shape;1223;p64"/>
            <p:cNvSpPr/>
            <p:nvPr/>
          </p:nvSpPr>
          <p:spPr>
            <a:xfrm>
              <a:off x="4021" y="677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24" name="Google Shape;1224;p64"/>
            <p:cNvSpPr/>
            <p:nvPr/>
          </p:nvSpPr>
          <p:spPr>
            <a:xfrm>
              <a:off x="3811" y="569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25" name="Google Shape;1225;p64"/>
            <p:cNvSpPr/>
            <p:nvPr/>
          </p:nvSpPr>
          <p:spPr>
            <a:xfrm>
              <a:off x="3811" y="273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26" name="Google Shape;1226;p64"/>
            <p:cNvSpPr/>
            <p:nvPr/>
          </p:nvSpPr>
          <p:spPr>
            <a:xfrm>
              <a:off x="4021" y="36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27" name="Google Shape;1227;p64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28" name="Google Shape;1228;p64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29" name="Google Shape;1229;p64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30" name="Google Shape;1230;p64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31" name="Google Shape;1231;p64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32" name="Google Shape;1232;p64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33" name="Google Shape;1233;p64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34" name="Google Shape;1234;p64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35" name="Google Shape;1235;p64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36" name="Google Shape;1236;p64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37" name="Google Shape;1237;p64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38" name="Google Shape;1238;p64"/>
            <p:cNvSpPr/>
            <p:nvPr/>
          </p:nvSpPr>
          <p:spPr>
            <a:xfrm>
              <a:off x="3124" y="1062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39" name="Google Shape;1239;p64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40" name="Google Shape;1240;p64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41" name="Google Shape;1241;p64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42" name="Google Shape;1242;p64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43" name="Google Shape;1243;p64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44" name="Google Shape;1244;p64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45" name="Google Shape;1245;p64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46" name="Google Shape;1246;p64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47" name="Google Shape;1247;p64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48" name="Google Shape;1248;p64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49" name="Google Shape;1249;p64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50" name="Google Shape;1250;p64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51" name="Google Shape;1251;p64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52" name="Google Shape;1252;p64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53" name="Google Shape;1253;p64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54" name="Google Shape;1254;p64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55" name="Google Shape;1255;p64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56" name="Google Shape;1256;p64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57" name="Google Shape;1257;p64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58" name="Google Shape;1258;p64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59" name="Google Shape;1259;p64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60" name="Google Shape;1260;p64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61" name="Google Shape;1261;p64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62" name="Google Shape;1262;p64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63" name="Google Shape;1263;p64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64" name="Google Shape;1264;p64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65" name="Google Shape;1265;p64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66" name="Google Shape;1266;p64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67" name="Google Shape;1267;p64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68" name="Google Shape;1268;p64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69" name="Google Shape;1269;p64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70" name="Google Shape;1270;p64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71" name="Google Shape;1271;p64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72" name="Google Shape;1272;p64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73" name="Google Shape;1273;p64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74" name="Google Shape;1274;p64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75" name="Google Shape;1275;p64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76" name="Google Shape;1276;p64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77" name="Google Shape;1277;p64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78" name="Google Shape;1278;p64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79" name="Google Shape;1279;p64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80" name="Google Shape;1280;p64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81" name="Google Shape;1281;p64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82" name="Google Shape;1282;p64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83" name="Google Shape;1283;p64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84" name="Google Shape;1284;p64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85" name="Google Shape;1285;p64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86" name="Google Shape;1286;p64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87" name="Google Shape;1287;p64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88" name="Google Shape;1288;p64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89" name="Google Shape;1289;p64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90" name="Google Shape;1290;p64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91" name="Google Shape;1291;p64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92" name="Google Shape;1292;p64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93" name="Google Shape;1293;p64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94" name="Google Shape;1294;p64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95" name="Google Shape;1295;p64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96" name="Google Shape;1296;p64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297" name="Google Shape;1297;p64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298" name="Google Shape;1298;p64"/>
          <p:cNvGrpSpPr/>
          <p:nvPr/>
        </p:nvGrpSpPr>
        <p:grpSpPr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1299" name="Google Shape;1299;p64"/>
            <p:cNvSpPr/>
            <p:nvPr/>
          </p:nvSpPr>
          <p:spPr>
            <a:xfrm>
              <a:off x="3539" y="1906"/>
              <a:ext cx="192" cy="212"/>
            </a:xfrm>
            <a:custGeom>
              <a:avLst/>
              <a:gdLst/>
              <a:ahLst/>
              <a:cxnLst/>
              <a:rect l="l" t="t" r="r" b="b"/>
              <a:pathLst>
                <a:path w="81" h="90" extrusionOk="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00" name="Google Shape;1300;p64"/>
            <p:cNvSpPr/>
            <p:nvPr/>
          </p:nvSpPr>
          <p:spPr>
            <a:xfrm>
              <a:off x="3603" y="1925"/>
              <a:ext cx="17" cy="1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01" name="Google Shape;1301;p64"/>
            <p:cNvSpPr/>
            <p:nvPr/>
          </p:nvSpPr>
          <p:spPr>
            <a:xfrm>
              <a:off x="3636" y="1889"/>
              <a:ext cx="26" cy="31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02" name="Google Shape;1302;p64"/>
            <p:cNvSpPr/>
            <p:nvPr/>
          </p:nvSpPr>
          <p:spPr>
            <a:xfrm>
              <a:off x="3622" y="1889"/>
              <a:ext cx="28" cy="36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03" name="Google Shape;1303;p64"/>
            <p:cNvSpPr/>
            <p:nvPr/>
          </p:nvSpPr>
          <p:spPr>
            <a:xfrm>
              <a:off x="4061" y="1915"/>
              <a:ext cx="191" cy="210"/>
            </a:xfrm>
            <a:custGeom>
              <a:avLst/>
              <a:gdLst/>
              <a:ahLst/>
              <a:cxnLst/>
              <a:rect l="l" t="t" r="r" b="b"/>
              <a:pathLst>
                <a:path w="81" h="89" extrusionOk="0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04" name="Google Shape;1304;p64"/>
            <p:cNvSpPr/>
            <p:nvPr/>
          </p:nvSpPr>
          <p:spPr>
            <a:xfrm>
              <a:off x="4163" y="218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05" name="Google Shape;1305;p64"/>
            <p:cNvSpPr/>
            <p:nvPr/>
          </p:nvSpPr>
          <p:spPr>
            <a:xfrm>
              <a:off x="4132" y="1899"/>
              <a:ext cx="26" cy="33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06" name="Google Shape;1306;p64"/>
            <p:cNvSpPr/>
            <p:nvPr/>
          </p:nvSpPr>
          <p:spPr>
            <a:xfrm>
              <a:off x="4144" y="1896"/>
              <a:ext cx="26" cy="36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07" name="Google Shape;1307;p64"/>
            <p:cNvSpPr/>
            <p:nvPr/>
          </p:nvSpPr>
          <p:spPr>
            <a:xfrm>
              <a:off x="3369" y="2088"/>
              <a:ext cx="140" cy="94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08" name="Google Shape;1308;p64"/>
            <p:cNvSpPr/>
            <p:nvPr/>
          </p:nvSpPr>
          <p:spPr>
            <a:xfrm>
              <a:off x="4172" y="2102"/>
              <a:ext cx="137" cy="94"/>
            </a:xfrm>
            <a:custGeom>
              <a:avLst/>
              <a:gdLst/>
              <a:ahLst/>
              <a:cxnLst/>
              <a:rect l="l" t="t" r="r" b="b"/>
              <a:pathLst>
                <a:path w="58" h="40" extrusionOk="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09" name="Google Shape;1309;p64"/>
            <p:cNvSpPr/>
            <p:nvPr/>
          </p:nvSpPr>
          <p:spPr>
            <a:xfrm>
              <a:off x="3815" y="2414"/>
              <a:ext cx="64" cy="539"/>
            </a:xfrm>
            <a:custGeom>
              <a:avLst/>
              <a:gdLst/>
              <a:ahLst/>
              <a:cxnLst/>
              <a:rect l="l" t="t" r="r" b="b"/>
              <a:pathLst>
                <a:path w="52" h="368" extrusionOk="0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10" name="Google Shape;1310;p64"/>
            <p:cNvSpPr/>
            <p:nvPr/>
          </p:nvSpPr>
          <p:spPr>
            <a:xfrm>
              <a:off x="3679" y="2388"/>
              <a:ext cx="304" cy="153"/>
            </a:xfrm>
            <a:custGeom>
              <a:avLst/>
              <a:gdLst/>
              <a:ahLst/>
              <a:cxnLst/>
              <a:rect l="l" t="t" r="r" b="b"/>
              <a:pathLst>
                <a:path w="129" h="65" extrusionOk="0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11" name="Google Shape;1311;p64"/>
            <p:cNvSpPr/>
            <p:nvPr/>
          </p:nvSpPr>
          <p:spPr>
            <a:xfrm>
              <a:off x="3457" y="2073"/>
              <a:ext cx="779" cy="357"/>
            </a:xfrm>
            <a:custGeom>
              <a:avLst/>
              <a:gdLst/>
              <a:ahLst/>
              <a:cxnLst/>
              <a:rect l="l" t="t" r="r" b="b"/>
              <a:pathLst>
                <a:path w="330" h="151" extrusionOk="0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9EE0F8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12" name="Google Shape;1312;p64"/>
            <p:cNvSpPr/>
            <p:nvPr/>
          </p:nvSpPr>
          <p:spPr>
            <a:xfrm>
              <a:off x="3702" y="1828"/>
              <a:ext cx="300" cy="304"/>
            </a:xfrm>
            <a:custGeom>
              <a:avLst/>
              <a:gdLst/>
              <a:ahLst/>
              <a:cxnLst/>
              <a:rect l="l" t="t" r="r" b="b"/>
              <a:pathLst>
                <a:path w="127" h="129" extrusionOk="0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13" name="Google Shape;1313;p64"/>
            <p:cNvSpPr/>
            <p:nvPr/>
          </p:nvSpPr>
          <p:spPr>
            <a:xfrm>
              <a:off x="3679" y="2043"/>
              <a:ext cx="311" cy="115"/>
            </a:xfrm>
            <a:custGeom>
              <a:avLst/>
              <a:gdLst/>
              <a:ahLst/>
              <a:cxnLst/>
              <a:rect l="l" t="t" r="r" b="b"/>
              <a:pathLst>
                <a:path w="132" h="49" extrusionOk="0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14" name="Google Shape;1314;p64"/>
            <p:cNvSpPr/>
            <p:nvPr/>
          </p:nvSpPr>
          <p:spPr>
            <a:xfrm>
              <a:off x="3665" y="2376"/>
              <a:ext cx="325" cy="113"/>
            </a:xfrm>
            <a:custGeom>
              <a:avLst/>
              <a:gdLst/>
              <a:ahLst/>
              <a:cxnLst/>
              <a:rect l="l" t="t" r="r" b="b"/>
              <a:pathLst>
                <a:path w="138" h="48" extrusionOk="0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15" name="Google Shape;1315;p64"/>
            <p:cNvSpPr/>
            <p:nvPr/>
          </p:nvSpPr>
          <p:spPr>
            <a:xfrm>
              <a:off x="3650" y="1563"/>
              <a:ext cx="399" cy="369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9EE0F8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16" name="Google Shape;1316;p64"/>
            <p:cNvSpPr/>
            <p:nvPr/>
          </p:nvSpPr>
          <p:spPr>
            <a:xfrm>
              <a:off x="3863" y="1920"/>
              <a:ext cx="66" cy="40"/>
            </a:xfrm>
            <a:custGeom>
              <a:avLst/>
              <a:gdLst/>
              <a:ahLst/>
              <a:cxnLst/>
              <a:rect l="l" t="t" r="r" b="b"/>
              <a:pathLst>
                <a:path w="28" h="17" extrusionOk="0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17" name="Google Shape;1317;p64"/>
            <p:cNvSpPr/>
            <p:nvPr/>
          </p:nvSpPr>
          <p:spPr>
            <a:xfrm>
              <a:off x="3780" y="1920"/>
              <a:ext cx="62" cy="40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18" name="Google Shape;1318;p64"/>
            <p:cNvSpPr/>
            <p:nvPr/>
          </p:nvSpPr>
          <p:spPr>
            <a:xfrm>
              <a:off x="3709" y="1948"/>
              <a:ext cx="291" cy="130"/>
            </a:xfrm>
            <a:custGeom>
              <a:avLst/>
              <a:gdLst/>
              <a:ahLst/>
              <a:cxnLst/>
              <a:rect l="l" t="t" r="r" b="b"/>
              <a:pathLst>
                <a:path w="123" h="55" extrusionOk="0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19" name="Google Shape;1319;p64"/>
            <p:cNvSpPr/>
            <p:nvPr/>
          </p:nvSpPr>
          <p:spPr>
            <a:xfrm>
              <a:off x="3745" y="1981"/>
              <a:ext cx="196" cy="29"/>
            </a:xfrm>
            <a:custGeom>
              <a:avLst/>
              <a:gdLst/>
              <a:ahLst/>
              <a:cxnLst/>
              <a:rect l="l" t="t" r="r" b="b"/>
              <a:pathLst>
                <a:path w="83" h="12" extrusionOk="0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20" name="Google Shape;1320;p64"/>
            <p:cNvSpPr/>
            <p:nvPr/>
          </p:nvSpPr>
          <p:spPr>
            <a:xfrm>
              <a:off x="3721" y="1943"/>
              <a:ext cx="59" cy="5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21" name="Google Shape;1321;p64"/>
            <p:cNvSpPr/>
            <p:nvPr/>
          </p:nvSpPr>
          <p:spPr>
            <a:xfrm>
              <a:off x="3912" y="1960"/>
              <a:ext cx="50" cy="5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22" name="Google Shape;1322;p64"/>
            <p:cNvSpPr/>
            <p:nvPr/>
          </p:nvSpPr>
          <p:spPr>
            <a:xfrm>
              <a:off x="3724" y="2187"/>
              <a:ext cx="103" cy="116"/>
            </a:xfrm>
            <a:custGeom>
              <a:avLst/>
              <a:gdLst/>
              <a:ahLst/>
              <a:cxnLst/>
              <a:rect l="l" t="t" r="r" b="b"/>
              <a:pathLst>
                <a:path w="44" h="49" extrusionOk="0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3FC1F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23" name="Google Shape;1323;p64"/>
            <p:cNvSpPr/>
            <p:nvPr/>
          </p:nvSpPr>
          <p:spPr>
            <a:xfrm>
              <a:off x="3768" y="1754"/>
              <a:ext cx="163" cy="88"/>
            </a:xfrm>
            <a:custGeom>
              <a:avLst/>
              <a:gdLst/>
              <a:ahLst/>
              <a:cxnLst/>
              <a:rect l="l" t="t" r="r" b="b"/>
              <a:pathLst>
                <a:path w="69" h="37" extrusionOk="0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3FC1F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24" name="Google Shape;1324;p64"/>
            <p:cNvSpPr/>
            <p:nvPr/>
          </p:nvSpPr>
          <p:spPr>
            <a:xfrm>
              <a:off x="3719" y="2407"/>
              <a:ext cx="243" cy="35"/>
            </a:xfrm>
            <a:custGeom>
              <a:avLst/>
              <a:gdLst/>
              <a:ahLst/>
              <a:cxnLst/>
              <a:rect l="l" t="t" r="r" b="b"/>
              <a:pathLst>
                <a:path w="103" h="15" extrusionOk="0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25" name="Google Shape;1325;p64"/>
            <p:cNvSpPr/>
            <p:nvPr/>
          </p:nvSpPr>
          <p:spPr>
            <a:xfrm>
              <a:off x="3835" y="2116"/>
              <a:ext cx="14" cy="284"/>
            </a:xfrm>
            <a:custGeom>
              <a:avLst/>
              <a:gdLst/>
              <a:ahLst/>
              <a:cxnLst/>
              <a:rect l="l" t="t" r="r" b="b"/>
              <a:pathLst>
                <a:path w="6" h="120" extrusionOk="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26" name="Google Shape;1326;p64"/>
            <p:cNvSpPr/>
            <p:nvPr/>
          </p:nvSpPr>
          <p:spPr>
            <a:xfrm>
              <a:off x="4170" y="1941"/>
              <a:ext cx="19" cy="1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327" name="Google Shape;1327;p64"/>
          <p:cNvGrpSpPr/>
          <p:nvPr/>
        </p:nvGrpSpPr>
        <p:grpSpPr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1328" name="Google Shape;1328;p64"/>
            <p:cNvSpPr/>
            <p:nvPr/>
          </p:nvSpPr>
          <p:spPr>
            <a:xfrm>
              <a:off x="3043" y="1455"/>
              <a:ext cx="518" cy="649"/>
            </a:xfrm>
            <a:custGeom>
              <a:avLst/>
              <a:gdLst/>
              <a:ahLst/>
              <a:cxnLst/>
              <a:rect l="l" t="t" r="r" b="b"/>
              <a:pathLst>
                <a:path w="219" h="275" extrusionOk="0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29" name="Google Shape;1329;p64"/>
            <p:cNvSpPr/>
            <p:nvPr/>
          </p:nvSpPr>
          <p:spPr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30" name="Google Shape;1330;p64"/>
            <p:cNvSpPr/>
            <p:nvPr/>
          </p:nvSpPr>
          <p:spPr>
            <a:xfrm>
              <a:off x="3801" y="2488"/>
              <a:ext cx="86" cy="807"/>
            </a:xfrm>
            <a:custGeom>
              <a:avLst/>
              <a:gdLst/>
              <a:ahLst/>
              <a:cxnLst/>
              <a:rect l="l" t="t" r="r" b="b"/>
              <a:pathLst>
                <a:path w="97" h="673" extrusionOk="0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31" name="Google Shape;1331;p64"/>
            <p:cNvSpPr/>
            <p:nvPr/>
          </p:nvSpPr>
          <p:spPr>
            <a:xfrm>
              <a:off x="3586" y="2513"/>
              <a:ext cx="553" cy="286"/>
            </a:xfrm>
            <a:custGeom>
              <a:avLst/>
              <a:gdLst/>
              <a:ahLst/>
              <a:cxnLst/>
              <a:rect l="l" t="t" r="r" b="b"/>
              <a:pathLst>
                <a:path w="234" h="121" extrusionOk="0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32" name="Google Shape;1332;p64"/>
            <p:cNvSpPr/>
            <p:nvPr/>
          </p:nvSpPr>
          <p:spPr>
            <a:xfrm>
              <a:off x="3124" y="1939"/>
              <a:ext cx="1417" cy="763"/>
            </a:xfrm>
            <a:custGeom>
              <a:avLst/>
              <a:gdLst/>
              <a:ahLst/>
              <a:cxnLst/>
              <a:rect l="l" t="t" r="r" b="b"/>
              <a:pathLst>
                <a:path w="600" h="323" extrusionOk="0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33" name="Google Shape;1333;p64"/>
            <p:cNvSpPr/>
            <p:nvPr/>
          </p:nvSpPr>
          <p:spPr>
            <a:xfrm>
              <a:off x="4453" y="1967"/>
              <a:ext cx="251" cy="175"/>
            </a:xfrm>
            <a:custGeom>
              <a:avLst/>
              <a:gdLst/>
              <a:ahLst/>
              <a:cxnLst/>
              <a:rect l="l" t="t" r="r" b="b"/>
              <a:pathLst>
                <a:path w="106" h="74" extrusionOk="0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34" name="Google Shape;1334;p64"/>
            <p:cNvSpPr/>
            <p:nvPr/>
          </p:nvSpPr>
          <p:spPr>
            <a:xfrm>
              <a:off x="2968" y="1967"/>
              <a:ext cx="248" cy="175"/>
            </a:xfrm>
            <a:custGeom>
              <a:avLst/>
              <a:gdLst/>
              <a:ahLst/>
              <a:cxnLst/>
              <a:rect l="l" t="t" r="r" b="b"/>
              <a:pathLst>
                <a:path w="105" h="74" extrusionOk="0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35" name="Google Shape;1335;p64"/>
            <p:cNvSpPr/>
            <p:nvPr/>
          </p:nvSpPr>
          <p:spPr>
            <a:xfrm>
              <a:off x="3549" y="1495"/>
              <a:ext cx="548" cy="557"/>
            </a:xfrm>
            <a:custGeom>
              <a:avLst/>
              <a:gdLst/>
              <a:ahLst/>
              <a:cxnLst/>
              <a:rect l="l" t="t" r="r" b="b"/>
              <a:pathLst>
                <a:path w="232" h="236" extrusionOk="0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36" name="Google Shape;1336;p64"/>
            <p:cNvSpPr/>
            <p:nvPr/>
          </p:nvSpPr>
          <p:spPr>
            <a:xfrm>
              <a:off x="3572" y="1889"/>
              <a:ext cx="567" cy="208"/>
            </a:xfrm>
            <a:custGeom>
              <a:avLst/>
              <a:gdLst/>
              <a:ahLst/>
              <a:cxnLst/>
              <a:rect l="l" t="t" r="r" b="b"/>
              <a:pathLst>
                <a:path w="240" h="88" extrusionOk="0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37" name="Google Shape;1337;p64"/>
            <p:cNvSpPr/>
            <p:nvPr/>
          </p:nvSpPr>
          <p:spPr>
            <a:xfrm>
              <a:off x="3464" y="1107"/>
              <a:ext cx="756" cy="591"/>
            </a:xfrm>
            <a:custGeom>
              <a:avLst/>
              <a:gdLst/>
              <a:ahLst/>
              <a:cxnLst/>
              <a:rect l="l" t="t" r="r" b="b"/>
              <a:pathLst>
                <a:path w="320" h="250" extrusionOk="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38" name="Google Shape;1338;p64"/>
            <p:cNvSpPr/>
            <p:nvPr/>
          </p:nvSpPr>
          <p:spPr>
            <a:xfrm>
              <a:off x="3686" y="1665"/>
              <a:ext cx="113" cy="64"/>
            </a:xfrm>
            <a:custGeom>
              <a:avLst/>
              <a:gdLst/>
              <a:ahLst/>
              <a:cxnLst/>
              <a:rect l="l" t="t" r="r" b="b"/>
              <a:pathLst>
                <a:path w="48" h="27" extrusionOk="0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39" name="Google Shape;1339;p64"/>
            <p:cNvSpPr/>
            <p:nvPr/>
          </p:nvSpPr>
          <p:spPr>
            <a:xfrm>
              <a:off x="3839" y="1665"/>
              <a:ext cx="118" cy="64"/>
            </a:xfrm>
            <a:custGeom>
              <a:avLst/>
              <a:gdLst/>
              <a:ahLst/>
              <a:cxnLst/>
              <a:rect l="l" t="t" r="r" b="b"/>
              <a:pathLst>
                <a:path w="50" h="27" extrusionOk="0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40" name="Google Shape;1340;p64"/>
            <p:cNvSpPr/>
            <p:nvPr/>
          </p:nvSpPr>
          <p:spPr>
            <a:xfrm>
              <a:off x="3551" y="1717"/>
              <a:ext cx="534" cy="231"/>
            </a:xfrm>
            <a:custGeom>
              <a:avLst/>
              <a:gdLst/>
              <a:ahLst/>
              <a:cxnLst/>
              <a:rect l="l" t="t" r="r" b="b"/>
              <a:pathLst>
                <a:path w="226" h="98" extrusionOk="0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41" name="Google Shape;1341;p64"/>
            <p:cNvSpPr/>
            <p:nvPr/>
          </p:nvSpPr>
          <p:spPr>
            <a:xfrm>
              <a:off x="3662" y="1771"/>
              <a:ext cx="357" cy="54"/>
            </a:xfrm>
            <a:custGeom>
              <a:avLst/>
              <a:gdLst/>
              <a:ahLst/>
              <a:cxnLst/>
              <a:rect l="l" t="t" r="r" b="b"/>
              <a:pathLst>
                <a:path w="151" h="23" extrusionOk="0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42" name="Google Shape;1342;p64"/>
            <p:cNvSpPr/>
            <p:nvPr/>
          </p:nvSpPr>
          <p:spPr>
            <a:xfrm>
              <a:off x="3957" y="1710"/>
              <a:ext cx="104" cy="94"/>
            </a:xfrm>
            <a:custGeom>
              <a:avLst/>
              <a:gdLst/>
              <a:ahLst/>
              <a:cxnLst/>
              <a:rect l="l" t="t" r="r" b="b"/>
              <a:pathLst>
                <a:path w="44" h="40" extrusionOk="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43" name="Google Shape;1343;p64"/>
            <p:cNvSpPr/>
            <p:nvPr/>
          </p:nvSpPr>
          <p:spPr>
            <a:xfrm>
              <a:off x="3627" y="1731"/>
              <a:ext cx="85" cy="101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44" name="Google Shape;1344;p64"/>
            <p:cNvSpPr/>
            <p:nvPr/>
          </p:nvSpPr>
          <p:spPr>
            <a:xfrm>
              <a:off x="3868" y="2154"/>
              <a:ext cx="191" cy="208"/>
            </a:xfrm>
            <a:custGeom>
              <a:avLst/>
              <a:gdLst/>
              <a:ahLst/>
              <a:cxnLst/>
              <a:rect l="l" t="t" r="r" b="b"/>
              <a:pathLst>
                <a:path w="81" h="88" extrusionOk="0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45" name="Google Shape;1345;p64"/>
            <p:cNvSpPr/>
            <p:nvPr/>
          </p:nvSpPr>
          <p:spPr>
            <a:xfrm>
              <a:off x="3674" y="1334"/>
              <a:ext cx="300" cy="187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46" name="Google Shape;1346;p64"/>
            <p:cNvSpPr/>
            <p:nvPr/>
          </p:nvSpPr>
          <p:spPr>
            <a:xfrm>
              <a:off x="3827" y="2019"/>
              <a:ext cx="29" cy="515"/>
            </a:xfrm>
            <a:custGeom>
              <a:avLst/>
              <a:gdLst/>
              <a:ahLst/>
              <a:cxnLst/>
              <a:rect l="l" t="t" r="r" b="b"/>
              <a:pathLst>
                <a:path w="12" h="218" extrusionOk="0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47" name="Google Shape;1347;p64"/>
            <p:cNvSpPr/>
            <p:nvPr/>
          </p:nvSpPr>
          <p:spPr>
            <a:xfrm>
              <a:off x="3638" y="2541"/>
              <a:ext cx="442" cy="61"/>
            </a:xfrm>
            <a:custGeom>
              <a:avLst/>
              <a:gdLst/>
              <a:ahLst/>
              <a:cxnLst/>
              <a:rect l="l" t="t" r="r" b="b"/>
              <a:pathLst>
                <a:path w="187" h="26" extrusionOk="0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1348" name="Google Shape;1348;p64"/>
          <p:cNvSpPr/>
          <p:nvPr/>
        </p:nvSpPr>
        <p:spPr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 extrusionOk="0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1349" name="Google Shape;1349;p64"/>
          <p:cNvGrpSpPr/>
          <p:nvPr/>
        </p:nvGrpSpPr>
        <p:grpSpPr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1350" name="Google Shape;1350;p64"/>
            <p:cNvSpPr/>
            <p:nvPr/>
          </p:nvSpPr>
          <p:spPr>
            <a:xfrm>
              <a:off x="3336" y="1462"/>
              <a:ext cx="748" cy="931"/>
            </a:xfrm>
            <a:custGeom>
              <a:avLst/>
              <a:gdLst/>
              <a:ahLst/>
              <a:cxnLst/>
              <a:rect l="l" t="t" r="r" b="b"/>
              <a:pathLst>
                <a:path w="317" h="394" extrusionOk="0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51" name="Google Shape;1351;p64"/>
            <p:cNvSpPr/>
            <p:nvPr/>
          </p:nvSpPr>
          <p:spPr>
            <a:xfrm>
              <a:off x="3423" y="1552"/>
              <a:ext cx="307" cy="222"/>
            </a:xfrm>
            <a:custGeom>
              <a:avLst/>
              <a:gdLst/>
              <a:ahLst/>
              <a:cxnLst/>
              <a:rect l="l" t="t" r="r" b="b"/>
              <a:pathLst>
                <a:path w="130" h="94" extrusionOk="0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52" name="Google Shape;1352;p64"/>
            <p:cNvSpPr/>
            <p:nvPr/>
          </p:nvSpPr>
          <p:spPr>
            <a:xfrm>
              <a:off x="3241" y="1661"/>
              <a:ext cx="754" cy="661"/>
            </a:xfrm>
            <a:custGeom>
              <a:avLst/>
              <a:gdLst/>
              <a:ahLst/>
              <a:cxnLst/>
              <a:rect l="l" t="t" r="r" b="b"/>
              <a:pathLst>
                <a:path w="319" h="280" extrusionOk="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53" name="Google Shape;1353;p64"/>
            <p:cNvSpPr/>
            <p:nvPr/>
          </p:nvSpPr>
          <p:spPr>
            <a:xfrm>
              <a:off x="2481" y="1188"/>
              <a:ext cx="1055" cy="1314"/>
            </a:xfrm>
            <a:custGeom>
              <a:avLst/>
              <a:gdLst/>
              <a:ahLst/>
              <a:cxnLst/>
              <a:rect l="l" t="t" r="r" b="b"/>
              <a:pathLst>
                <a:path w="447" h="556" extrusionOk="0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54" name="Google Shape;1354;p64"/>
            <p:cNvSpPr/>
            <p:nvPr/>
          </p:nvSpPr>
          <p:spPr>
            <a:xfrm>
              <a:off x="2481" y="1420"/>
              <a:ext cx="1006" cy="1093"/>
            </a:xfrm>
            <a:custGeom>
              <a:avLst/>
              <a:gdLst/>
              <a:ahLst/>
              <a:cxnLst/>
              <a:rect l="l" t="t" r="r" b="b"/>
              <a:pathLst>
                <a:path w="426" h="463" extrusionOk="0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55" name="Google Shape;1355;p64"/>
            <p:cNvSpPr/>
            <p:nvPr/>
          </p:nvSpPr>
          <p:spPr>
            <a:xfrm>
              <a:off x="3111" y="1502"/>
              <a:ext cx="362" cy="844"/>
            </a:xfrm>
            <a:custGeom>
              <a:avLst/>
              <a:gdLst/>
              <a:ahLst/>
              <a:cxnLst/>
              <a:rect l="l" t="t" r="r" b="b"/>
              <a:pathLst>
                <a:path w="153" h="357" extrusionOk="0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56" name="Google Shape;1356;p64"/>
            <p:cNvSpPr/>
            <p:nvPr/>
          </p:nvSpPr>
          <p:spPr>
            <a:xfrm>
              <a:off x="3057" y="1590"/>
              <a:ext cx="227" cy="734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57" name="Google Shape;1357;p64"/>
            <p:cNvSpPr/>
            <p:nvPr/>
          </p:nvSpPr>
          <p:spPr>
            <a:xfrm>
              <a:off x="2615" y="1594"/>
              <a:ext cx="149" cy="778"/>
            </a:xfrm>
            <a:custGeom>
              <a:avLst/>
              <a:gdLst/>
              <a:ahLst/>
              <a:cxnLst/>
              <a:rect l="l" t="t" r="r" b="b"/>
              <a:pathLst>
                <a:path w="63" h="329" extrusionOk="0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58" name="Google Shape;1358;p64"/>
            <p:cNvSpPr/>
            <p:nvPr/>
          </p:nvSpPr>
          <p:spPr>
            <a:xfrm>
              <a:off x="2705" y="1301"/>
              <a:ext cx="401" cy="256"/>
            </a:xfrm>
            <a:custGeom>
              <a:avLst/>
              <a:gdLst/>
              <a:ahLst/>
              <a:cxnLst/>
              <a:rect l="l" t="t" r="r" b="b"/>
              <a:pathLst>
                <a:path w="170" h="108" extrusionOk="0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59" name="Google Shape;1359;p64"/>
            <p:cNvSpPr/>
            <p:nvPr/>
          </p:nvSpPr>
          <p:spPr>
            <a:xfrm>
              <a:off x="2674" y="1301"/>
              <a:ext cx="340" cy="286"/>
            </a:xfrm>
            <a:custGeom>
              <a:avLst/>
              <a:gdLst/>
              <a:ahLst/>
              <a:cxnLst/>
              <a:rect l="l" t="t" r="r" b="b"/>
              <a:pathLst>
                <a:path w="144" h="121" extrusionOk="0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60" name="Google Shape;1360;p64"/>
            <p:cNvSpPr/>
            <p:nvPr/>
          </p:nvSpPr>
          <p:spPr>
            <a:xfrm>
              <a:off x="4080" y="2055"/>
              <a:ext cx="1136" cy="1018"/>
            </a:xfrm>
            <a:custGeom>
              <a:avLst/>
              <a:gdLst/>
              <a:ahLst/>
              <a:cxnLst/>
              <a:rect l="l" t="t" r="r" b="b"/>
              <a:pathLst>
                <a:path w="481" h="431" extrusionOk="0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61" name="Google Shape;1361;p64"/>
            <p:cNvSpPr/>
            <p:nvPr/>
          </p:nvSpPr>
          <p:spPr>
            <a:xfrm>
              <a:off x="4217" y="2235"/>
              <a:ext cx="992" cy="838"/>
            </a:xfrm>
            <a:custGeom>
              <a:avLst/>
              <a:gdLst/>
              <a:ahLst/>
              <a:cxnLst/>
              <a:rect l="l" t="t" r="r" b="b"/>
              <a:pathLst>
                <a:path w="420" h="355" extrusionOk="0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62" name="Google Shape;1362;p64"/>
            <p:cNvSpPr/>
            <p:nvPr/>
          </p:nvSpPr>
          <p:spPr>
            <a:xfrm>
              <a:off x="4472" y="2388"/>
              <a:ext cx="101" cy="624"/>
            </a:xfrm>
            <a:custGeom>
              <a:avLst/>
              <a:gdLst/>
              <a:ahLst/>
              <a:cxnLst/>
              <a:rect l="l" t="t" r="r" b="b"/>
              <a:pathLst>
                <a:path w="43" h="264" extrusionOk="0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63" name="Google Shape;1363;p64"/>
            <p:cNvSpPr/>
            <p:nvPr/>
          </p:nvSpPr>
          <p:spPr>
            <a:xfrm>
              <a:off x="4840" y="2556"/>
              <a:ext cx="132" cy="463"/>
            </a:xfrm>
            <a:custGeom>
              <a:avLst/>
              <a:gdLst/>
              <a:ahLst/>
              <a:cxnLst/>
              <a:rect l="l" t="t" r="r" b="b"/>
              <a:pathLst>
                <a:path w="56" h="196" extrusionOk="0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64" name="Google Shape;1364;p64"/>
            <p:cNvSpPr/>
            <p:nvPr/>
          </p:nvSpPr>
          <p:spPr>
            <a:xfrm>
              <a:off x="4517" y="2102"/>
              <a:ext cx="408" cy="274"/>
            </a:xfrm>
            <a:custGeom>
              <a:avLst/>
              <a:gdLst/>
              <a:ahLst/>
              <a:cxnLst/>
              <a:rect l="l" t="t" r="r" b="b"/>
              <a:pathLst>
                <a:path w="173" h="116" extrusionOk="0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65" name="Google Shape;1365;p64"/>
            <p:cNvSpPr/>
            <p:nvPr/>
          </p:nvSpPr>
          <p:spPr>
            <a:xfrm>
              <a:off x="4949" y="2414"/>
              <a:ext cx="234" cy="648"/>
            </a:xfrm>
            <a:custGeom>
              <a:avLst/>
              <a:gdLst/>
              <a:ahLst/>
              <a:cxnLst/>
              <a:rect l="l" t="t" r="r" b="b"/>
              <a:pathLst>
                <a:path w="99" h="274" extrusionOk="0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66" name="Google Shape;1366;p64"/>
            <p:cNvSpPr/>
            <p:nvPr/>
          </p:nvSpPr>
          <p:spPr>
            <a:xfrm>
              <a:off x="4179" y="2322"/>
              <a:ext cx="276" cy="744"/>
            </a:xfrm>
            <a:custGeom>
              <a:avLst/>
              <a:gdLst/>
              <a:ahLst/>
              <a:cxnLst/>
              <a:rect l="l" t="t" r="r" b="b"/>
              <a:pathLst>
                <a:path w="117" h="315" extrusionOk="0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67" name="Google Shape;1367;p64"/>
            <p:cNvSpPr/>
            <p:nvPr/>
          </p:nvSpPr>
          <p:spPr>
            <a:xfrm>
              <a:off x="3773" y="1710"/>
              <a:ext cx="233" cy="548"/>
            </a:xfrm>
            <a:custGeom>
              <a:avLst/>
              <a:gdLst/>
              <a:ahLst/>
              <a:cxnLst/>
              <a:rect l="l" t="t" r="r" b="b"/>
              <a:pathLst>
                <a:path w="99" h="232" extrusionOk="0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68" name="Google Shape;1368;p64"/>
            <p:cNvSpPr/>
            <p:nvPr/>
          </p:nvSpPr>
          <p:spPr>
            <a:xfrm>
              <a:off x="3690" y="1765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39" h="198" extrusionOk="0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69" name="Google Shape;1369;p64"/>
            <p:cNvSpPr/>
            <p:nvPr/>
          </p:nvSpPr>
          <p:spPr>
            <a:xfrm>
              <a:off x="2481" y="1663"/>
              <a:ext cx="2130" cy="1410"/>
            </a:xfrm>
            <a:custGeom>
              <a:avLst/>
              <a:gdLst/>
              <a:ahLst/>
              <a:cxnLst/>
              <a:rect l="l" t="t" r="r" b="b"/>
              <a:pathLst>
                <a:path w="902" h="597" extrusionOk="0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70" name="Google Shape;1370;p64"/>
            <p:cNvSpPr/>
            <p:nvPr/>
          </p:nvSpPr>
          <p:spPr>
            <a:xfrm>
              <a:off x="2481" y="2036"/>
              <a:ext cx="2118" cy="1037"/>
            </a:xfrm>
            <a:custGeom>
              <a:avLst/>
              <a:gdLst/>
              <a:ahLst/>
              <a:cxnLst/>
              <a:rect l="l" t="t" r="r" b="b"/>
              <a:pathLst>
                <a:path w="897" h="439" extrusionOk="0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71" name="Google Shape;1371;p64"/>
            <p:cNvSpPr/>
            <p:nvPr/>
          </p:nvSpPr>
          <p:spPr>
            <a:xfrm>
              <a:off x="2639" y="1755"/>
              <a:ext cx="1186" cy="657"/>
            </a:xfrm>
            <a:custGeom>
              <a:avLst/>
              <a:gdLst/>
              <a:ahLst/>
              <a:cxnLst/>
              <a:rect l="l" t="t" r="r" b="b"/>
              <a:pathLst>
                <a:path w="502" h="278" extrusionOk="0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72" name="Google Shape;1372;p64"/>
            <p:cNvSpPr/>
            <p:nvPr/>
          </p:nvSpPr>
          <p:spPr>
            <a:xfrm>
              <a:off x="3938" y="2223"/>
              <a:ext cx="567" cy="850"/>
            </a:xfrm>
            <a:custGeom>
              <a:avLst/>
              <a:gdLst/>
              <a:ahLst/>
              <a:cxnLst/>
              <a:rect l="l" t="t" r="r" b="b"/>
              <a:pathLst>
                <a:path w="240" h="360" extrusionOk="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73" name="Google Shape;1373;p64"/>
            <p:cNvSpPr/>
            <p:nvPr/>
          </p:nvSpPr>
          <p:spPr>
            <a:xfrm>
              <a:off x="3073" y="1769"/>
              <a:ext cx="102" cy="374"/>
            </a:xfrm>
            <a:custGeom>
              <a:avLst/>
              <a:gdLst/>
              <a:ahLst/>
              <a:cxnLst/>
              <a:rect l="l" t="t" r="r" b="b"/>
              <a:pathLst>
                <a:path w="43" h="158" extrusionOk="0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74" name="Google Shape;1374;p64"/>
            <p:cNvSpPr/>
            <p:nvPr/>
          </p:nvSpPr>
          <p:spPr>
            <a:xfrm>
              <a:off x="3477" y="2414"/>
              <a:ext cx="291" cy="659"/>
            </a:xfrm>
            <a:custGeom>
              <a:avLst/>
              <a:gdLst/>
              <a:ahLst/>
              <a:cxnLst/>
              <a:rect l="l" t="t" r="r" b="b"/>
              <a:pathLst>
                <a:path w="123" h="279" extrusionOk="0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75" name="Google Shape;1375;p64"/>
            <p:cNvSpPr/>
            <p:nvPr/>
          </p:nvSpPr>
          <p:spPr>
            <a:xfrm>
              <a:off x="3442" y="2393"/>
              <a:ext cx="364" cy="680"/>
            </a:xfrm>
            <a:custGeom>
              <a:avLst/>
              <a:gdLst/>
              <a:ahLst/>
              <a:cxnLst/>
              <a:rect l="l" t="t" r="r" b="b"/>
              <a:pathLst>
                <a:path w="154" h="288" extrusionOk="0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76" name="Google Shape;1376;p64"/>
            <p:cNvSpPr/>
            <p:nvPr/>
          </p:nvSpPr>
          <p:spPr>
            <a:xfrm>
              <a:off x="2481" y="2452"/>
              <a:ext cx="276" cy="621"/>
            </a:xfrm>
            <a:custGeom>
              <a:avLst/>
              <a:gdLst/>
              <a:ahLst/>
              <a:cxnLst/>
              <a:rect l="l" t="t" r="r" b="b"/>
              <a:pathLst>
                <a:path w="117" h="263" extrusionOk="0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77" name="Google Shape;1377;p64"/>
            <p:cNvSpPr/>
            <p:nvPr/>
          </p:nvSpPr>
          <p:spPr>
            <a:xfrm>
              <a:off x="2481" y="2433"/>
              <a:ext cx="314" cy="640"/>
            </a:xfrm>
            <a:custGeom>
              <a:avLst/>
              <a:gdLst/>
              <a:ahLst/>
              <a:cxnLst/>
              <a:rect l="l" t="t" r="r" b="b"/>
              <a:pathLst>
                <a:path w="133" h="271" extrusionOk="0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78" name="Google Shape;1378;p64"/>
            <p:cNvSpPr/>
            <p:nvPr/>
          </p:nvSpPr>
          <p:spPr>
            <a:xfrm>
              <a:off x="3307" y="1817"/>
              <a:ext cx="57" cy="281"/>
            </a:xfrm>
            <a:custGeom>
              <a:avLst/>
              <a:gdLst/>
              <a:ahLst/>
              <a:cxnLst/>
              <a:rect l="l" t="t" r="r" b="b"/>
              <a:pathLst>
                <a:path w="24" h="119" extrusionOk="0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79" name="Google Shape;1379;p64"/>
            <p:cNvSpPr/>
            <p:nvPr/>
          </p:nvSpPr>
          <p:spPr>
            <a:xfrm>
              <a:off x="3865" y="2511"/>
              <a:ext cx="949" cy="562"/>
            </a:xfrm>
            <a:custGeom>
              <a:avLst/>
              <a:gdLst/>
              <a:ahLst/>
              <a:cxnLst/>
              <a:rect l="l" t="t" r="r" b="b"/>
              <a:pathLst>
                <a:path w="402" h="238" extrusionOk="0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80" name="Google Shape;1380;p64"/>
            <p:cNvSpPr/>
            <p:nvPr/>
          </p:nvSpPr>
          <p:spPr>
            <a:xfrm>
              <a:off x="4120" y="2639"/>
              <a:ext cx="465" cy="120"/>
            </a:xfrm>
            <a:custGeom>
              <a:avLst/>
              <a:gdLst/>
              <a:ahLst/>
              <a:cxnLst/>
              <a:rect l="l" t="t" r="r" b="b"/>
              <a:pathLst>
                <a:path w="197" h="51" extrusionOk="0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81" name="Google Shape;1381;p64"/>
            <p:cNvSpPr/>
            <p:nvPr/>
          </p:nvSpPr>
          <p:spPr>
            <a:xfrm>
              <a:off x="3919" y="2629"/>
              <a:ext cx="888" cy="459"/>
            </a:xfrm>
            <a:custGeom>
              <a:avLst/>
              <a:gdLst/>
              <a:ahLst/>
              <a:cxnLst/>
              <a:rect l="l" t="t" r="r" b="b"/>
              <a:pathLst>
                <a:path w="376" h="194" extrusionOk="0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82" name="Google Shape;1382;p64"/>
            <p:cNvSpPr/>
            <p:nvPr/>
          </p:nvSpPr>
          <p:spPr>
            <a:xfrm>
              <a:off x="3905" y="2660"/>
              <a:ext cx="869" cy="423"/>
            </a:xfrm>
            <a:custGeom>
              <a:avLst/>
              <a:gdLst/>
              <a:ahLst/>
              <a:cxnLst/>
              <a:rect l="l" t="t" r="r" b="b"/>
              <a:pathLst>
                <a:path w="368" h="179" extrusionOk="0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83" name="Google Shape;1383;p64"/>
            <p:cNvSpPr/>
            <p:nvPr/>
          </p:nvSpPr>
          <p:spPr>
            <a:xfrm>
              <a:off x="4240" y="2565"/>
              <a:ext cx="218" cy="21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84" name="Google Shape;1384;p64"/>
            <p:cNvSpPr/>
            <p:nvPr/>
          </p:nvSpPr>
          <p:spPr>
            <a:xfrm>
              <a:off x="4243" y="2577"/>
              <a:ext cx="233" cy="213"/>
            </a:xfrm>
            <a:custGeom>
              <a:avLst/>
              <a:gdLst/>
              <a:ahLst/>
              <a:cxnLst/>
              <a:rect l="l" t="t" r="r" b="b"/>
              <a:pathLst>
                <a:path w="99" h="90" extrusionOk="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385" name="Google Shape;1385;p64"/>
            <p:cNvSpPr/>
            <p:nvPr/>
          </p:nvSpPr>
          <p:spPr>
            <a:xfrm>
              <a:off x="3310" y="2072"/>
              <a:ext cx="507" cy="167"/>
            </a:xfrm>
            <a:custGeom>
              <a:avLst/>
              <a:gdLst/>
              <a:ahLst/>
              <a:cxnLst/>
              <a:rect l="l" t="t" r="r" b="b"/>
              <a:pathLst>
                <a:path w="215" h="71" extrusionOk="0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386" name="Google Shape;1386;p64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1387" name="Google Shape;1387;p64"/>
            <p:cNvGrpSpPr/>
            <p:nvPr/>
          </p:nvGrpSpPr>
          <p:grpSpPr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1388" name="Google Shape;1388;p64"/>
              <p:cNvSpPr/>
              <p:nvPr/>
            </p:nvSpPr>
            <p:spPr>
              <a:xfrm>
                <a:off x="2494" y="-126"/>
                <a:ext cx="1751" cy="183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76" extrusionOk="0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389" name="Google Shape;1389;p64"/>
              <p:cNvSpPr/>
              <p:nvPr/>
            </p:nvSpPr>
            <p:spPr>
              <a:xfrm>
                <a:off x="2365" y="89"/>
                <a:ext cx="1807" cy="163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690" extrusionOk="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390" name="Google Shape;1390;p64"/>
              <p:cNvSpPr/>
              <p:nvPr/>
            </p:nvSpPr>
            <p:spPr>
              <a:xfrm>
                <a:off x="3614" y="219"/>
                <a:ext cx="532" cy="125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30" extrusionOk="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391" name="Google Shape;1391;p64"/>
              <p:cNvSpPr/>
              <p:nvPr/>
            </p:nvSpPr>
            <p:spPr>
              <a:xfrm>
                <a:off x="3536" y="349"/>
                <a:ext cx="329" cy="109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62" extrusionOk="0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392" name="Google Shape;1392;p64"/>
              <p:cNvSpPr/>
              <p:nvPr/>
            </p:nvSpPr>
            <p:spPr>
              <a:xfrm>
                <a:off x="3005" y="-100"/>
                <a:ext cx="68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80" extrusionOk="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393" name="Google Shape;1393;p64"/>
              <p:cNvSpPr/>
              <p:nvPr/>
            </p:nvSpPr>
            <p:spPr>
              <a:xfrm>
                <a:off x="2955" y="-100"/>
                <a:ext cx="579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1" extrusionOk="0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394" name="Google Shape;1394;p64"/>
              <p:cNvSpPr/>
              <p:nvPr/>
            </p:nvSpPr>
            <p:spPr>
              <a:xfrm>
                <a:off x="477" y="-161"/>
                <a:ext cx="2412" cy="1991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843" extrusionOk="0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395" name="Google Shape;1395;p64"/>
              <p:cNvSpPr/>
              <p:nvPr/>
            </p:nvSpPr>
            <p:spPr>
              <a:xfrm>
                <a:off x="560" y="61"/>
                <a:ext cx="831" cy="154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52" extrusionOk="0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396" name="Google Shape;1396;p64"/>
              <p:cNvSpPr/>
              <p:nvPr/>
            </p:nvSpPr>
            <p:spPr>
              <a:xfrm>
                <a:off x="1984" y="172"/>
                <a:ext cx="262" cy="138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88" extrusionOk="0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397" name="Google Shape;1397;p64"/>
              <p:cNvSpPr/>
              <p:nvPr/>
            </p:nvSpPr>
            <p:spPr>
              <a:xfrm>
                <a:off x="1287" y="-367"/>
                <a:ext cx="721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99" extrusionOk="0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398" name="Google Shape;1398;p64"/>
              <p:cNvSpPr/>
              <p:nvPr/>
            </p:nvSpPr>
            <p:spPr>
              <a:xfrm>
                <a:off x="1391" y="-343"/>
                <a:ext cx="659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08" extrusionOk="0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399" name="Google Shape;1399;p64"/>
              <p:cNvSpPr/>
              <p:nvPr/>
            </p:nvSpPr>
            <p:spPr>
              <a:xfrm>
                <a:off x="3151" y="179"/>
                <a:ext cx="2618" cy="2563"/>
              </a:xfrm>
              <a:custGeom>
                <a:avLst/>
                <a:gdLst/>
                <a:ahLst/>
                <a:cxnLst/>
                <a:rect l="l" t="t" r="r" b="b"/>
                <a:pathLst>
                  <a:path w="980" h="917" extrusionOk="0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00" name="Google Shape;1400;p64"/>
              <p:cNvSpPr/>
              <p:nvPr/>
            </p:nvSpPr>
            <p:spPr>
              <a:xfrm>
                <a:off x="3255" y="538"/>
                <a:ext cx="2612" cy="2224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88" extrusionOk="0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01" name="Google Shape;1401;p64"/>
              <p:cNvSpPr/>
              <p:nvPr/>
            </p:nvSpPr>
            <p:spPr>
              <a:xfrm>
                <a:off x="3817" y="226"/>
                <a:ext cx="1209" cy="65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49" extrusionOk="0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02" name="Google Shape;1402;p64"/>
              <p:cNvSpPr/>
              <p:nvPr/>
            </p:nvSpPr>
            <p:spPr>
              <a:xfrm>
                <a:off x="4379" y="325"/>
                <a:ext cx="69" cy="329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9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03" name="Google Shape;1403;p64"/>
              <p:cNvSpPr/>
              <p:nvPr/>
            </p:nvSpPr>
            <p:spPr>
              <a:xfrm>
                <a:off x="3817" y="536"/>
                <a:ext cx="425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7" extrusionOk="0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04" name="Google Shape;1404;p64"/>
              <p:cNvSpPr/>
              <p:nvPr/>
            </p:nvSpPr>
            <p:spPr>
              <a:xfrm>
                <a:off x="4828" y="848"/>
                <a:ext cx="476" cy="158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582" extrusionOk="0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05" name="Google Shape;1405;p64"/>
              <p:cNvSpPr/>
              <p:nvPr/>
            </p:nvSpPr>
            <p:spPr>
              <a:xfrm>
                <a:off x="4814" y="840"/>
                <a:ext cx="490" cy="149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16" extrusionOk="0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06" name="Google Shape;1406;p64"/>
              <p:cNvSpPr/>
              <p:nvPr/>
            </p:nvSpPr>
            <p:spPr>
              <a:xfrm>
                <a:off x="4490" y="916"/>
                <a:ext cx="471" cy="136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577" extrusionOk="0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07" name="Google Shape;1407;p64"/>
              <p:cNvSpPr/>
              <p:nvPr/>
            </p:nvSpPr>
            <p:spPr>
              <a:xfrm>
                <a:off x="4635" y="897"/>
                <a:ext cx="337" cy="1382"/>
              </a:xfrm>
              <a:custGeom>
                <a:avLst/>
                <a:gdLst/>
                <a:ahLst/>
                <a:cxnLst/>
                <a:rect l="l" t="t" r="r" b="b"/>
                <a:pathLst>
                  <a:path w="143" h="585" extrusionOk="0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08" name="Google Shape;1408;p64"/>
              <p:cNvSpPr/>
              <p:nvPr/>
            </p:nvSpPr>
            <p:spPr>
              <a:xfrm>
                <a:off x="3862" y="852"/>
                <a:ext cx="373" cy="142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605" extrusionOk="0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09" name="Google Shape;1409;p64"/>
              <p:cNvSpPr/>
              <p:nvPr/>
            </p:nvSpPr>
            <p:spPr>
              <a:xfrm>
                <a:off x="3751" y="826"/>
                <a:ext cx="388" cy="142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605" extrusionOk="0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10" name="Google Shape;1410;p64"/>
              <p:cNvSpPr/>
              <p:nvPr/>
            </p:nvSpPr>
            <p:spPr>
              <a:xfrm>
                <a:off x="3231" y="748"/>
                <a:ext cx="582" cy="1363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77" extrusionOk="0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11" name="Google Shape;1411;p64"/>
              <p:cNvSpPr/>
              <p:nvPr/>
            </p:nvSpPr>
            <p:spPr>
              <a:xfrm>
                <a:off x="3246" y="729"/>
                <a:ext cx="472" cy="130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552" extrusionOk="0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12" name="Google Shape;1412;p64"/>
              <p:cNvSpPr/>
              <p:nvPr/>
            </p:nvSpPr>
            <p:spPr>
              <a:xfrm>
                <a:off x="437" y="-171"/>
                <a:ext cx="4212" cy="391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656" extrusionOk="0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13" name="Google Shape;1413;p64"/>
              <p:cNvSpPr/>
              <p:nvPr/>
            </p:nvSpPr>
            <p:spPr>
              <a:xfrm>
                <a:off x="506" y="356"/>
                <a:ext cx="4263" cy="3052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292" extrusionOk="0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14" name="Google Shape;1414;p64"/>
              <p:cNvSpPr/>
              <p:nvPr/>
            </p:nvSpPr>
            <p:spPr>
              <a:xfrm>
                <a:off x="1559" y="-126"/>
                <a:ext cx="1861" cy="1007"/>
              </a:xfrm>
              <a:custGeom>
                <a:avLst/>
                <a:gdLst/>
                <a:ahLst/>
                <a:cxnLst/>
                <a:rect l="l" t="t" r="r" b="b"/>
                <a:pathLst>
                  <a:path w="788" h="426" extrusionOk="0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15" name="Google Shape;1415;p64"/>
              <p:cNvSpPr/>
              <p:nvPr/>
            </p:nvSpPr>
            <p:spPr>
              <a:xfrm>
                <a:off x="2610" y="-43"/>
                <a:ext cx="132" cy="609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8" extrusionOk="0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16" name="Google Shape;1416;p64"/>
              <p:cNvSpPr/>
              <p:nvPr/>
            </p:nvSpPr>
            <p:spPr>
              <a:xfrm>
                <a:off x="1559" y="344"/>
                <a:ext cx="798" cy="26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" extrusionOk="0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17" name="Google Shape;1417;p64"/>
              <p:cNvSpPr/>
              <p:nvPr/>
            </p:nvSpPr>
            <p:spPr>
              <a:xfrm>
                <a:off x="3484" y="3507"/>
                <a:ext cx="4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9" h="11" extrusionOk="0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18" name="Google Shape;1418;p64"/>
              <p:cNvSpPr/>
              <p:nvPr/>
            </p:nvSpPr>
            <p:spPr>
              <a:xfrm>
                <a:off x="3456" y="937"/>
                <a:ext cx="940" cy="257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088" extrusionOk="0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19" name="Google Shape;1419;p64"/>
              <p:cNvSpPr/>
              <p:nvPr/>
            </p:nvSpPr>
            <p:spPr>
              <a:xfrm>
                <a:off x="2825" y="1060"/>
                <a:ext cx="877" cy="255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081" extrusionOk="0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20" name="Google Shape;1420;p64"/>
              <p:cNvSpPr/>
              <p:nvPr/>
            </p:nvSpPr>
            <p:spPr>
              <a:xfrm>
                <a:off x="2294" y="-34"/>
                <a:ext cx="340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2" extrusionOk="0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21" name="Google Shape;1421;p64"/>
              <p:cNvSpPr/>
              <p:nvPr/>
            </p:nvSpPr>
            <p:spPr>
              <a:xfrm>
                <a:off x="513" y="772"/>
                <a:ext cx="3831" cy="2813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191" extrusionOk="0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22" name="Google Shape;1422;p64"/>
              <p:cNvSpPr/>
              <p:nvPr/>
            </p:nvSpPr>
            <p:spPr>
              <a:xfrm>
                <a:off x="1408" y="1313"/>
                <a:ext cx="4828" cy="3361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423" extrusionOk="0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23" name="Google Shape;1423;p64"/>
              <p:cNvSpPr/>
              <p:nvPr/>
            </p:nvSpPr>
            <p:spPr>
              <a:xfrm>
                <a:off x="1559" y="2099"/>
                <a:ext cx="4424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090" extrusionOk="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24" name="Google Shape;1424;p64"/>
              <p:cNvSpPr/>
              <p:nvPr/>
            </p:nvSpPr>
            <p:spPr>
              <a:xfrm>
                <a:off x="2761" y="1407"/>
                <a:ext cx="2079" cy="1236"/>
              </a:xfrm>
              <a:custGeom>
                <a:avLst/>
                <a:gdLst/>
                <a:ahLst/>
                <a:cxnLst/>
                <a:rect l="l" t="t" r="r" b="b"/>
                <a:pathLst>
                  <a:path w="880" h="523" extrusionOk="0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25" name="Google Shape;1425;p64"/>
              <p:cNvSpPr/>
              <p:nvPr/>
            </p:nvSpPr>
            <p:spPr>
              <a:xfrm>
                <a:off x="3520" y="1618"/>
                <a:ext cx="141" cy="682"/>
              </a:xfrm>
              <a:custGeom>
                <a:avLst/>
                <a:gdLst/>
                <a:ahLst/>
                <a:cxnLst/>
                <a:rect l="l" t="t" r="r" b="b"/>
                <a:pathLst>
                  <a:path w="60" h="289" extrusionOk="0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26" name="Google Shape;1426;p64"/>
              <p:cNvSpPr/>
              <p:nvPr/>
            </p:nvSpPr>
            <p:spPr>
              <a:xfrm>
                <a:off x="3947" y="2057"/>
                <a:ext cx="893" cy="29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3" extrusionOk="0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27" name="Google Shape;1427;p64"/>
              <p:cNvSpPr/>
              <p:nvPr/>
            </p:nvSpPr>
            <p:spPr>
              <a:xfrm>
                <a:off x="1970" y="2567"/>
                <a:ext cx="808" cy="210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892" extrusionOk="0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28" name="Google Shape;1428;p64"/>
              <p:cNvSpPr/>
              <p:nvPr/>
            </p:nvSpPr>
            <p:spPr>
              <a:xfrm>
                <a:off x="1906" y="2543"/>
                <a:ext cx="907" cy="213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902" extrusionOk="0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29" name="Google Shape;1429;p64"/>
              <p:cNvSpPr/>
              <p:nvPr/>
            </p:nvSpPr>
            <p:spPr>
              <a:xfrm>
                <a:off x="2601" y="2579"/>
                <a:ext cx="446" cy="209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887" extrusionOk="0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30" name="Google Shape;1430;p64"/>
              <p:cNvSpPr/>
              <p:nvPr/>
            </p:nvSpPr>
            <p:spPr>
              <a:xfrm>
                <a:off x="2528" y="2534"/>
                <a:ext cx="590" cy="214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06" extrusionOk="0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31" name="Google Shape;1431;p64"/>
              <p:cNvSpPr/>
              <p:nvPr/>
            </p:nvSpPr>
            <p:spPr>
              <a:xfrm>
                <a:off x="4228" y="2567"/>
                <a:ext cx="518" cy="210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892" extrusionOk="0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32" name="Google Shape;1432;p64"/>
              <p:cNvSpPr/>
              <p:nvPr/>
            </p:nvSpPr>
            <p:spPr>
              <a:xfrm>
                <a:off x="4169" y="2496"/>
                <a:ext cx="685" cy="217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922" extrusionOk="0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33" name="Google Shape;1433;p64"/>
              <p:cNvSpPr/>
              <p:nvPr/>
            </p:nvSpPr>
            <p:spPr>
              <a:xfrm>
                <a:off x="4736" y="2574"/>
                <a:ext cx="1042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889" extrusionOk="0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34" name="Google Shape;1434;p64"/>
              <p:cNvSpPr/>
              <p:nvPr/>
            </p:nvSpPr>
            <p:spPr>
              <a:xfrm>
                <a:off x="4861" y="2466"/>
                <a:ext cx="990" cy="220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935" extrusionOk="0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</p:grpSp>
        <p:grpSp>
          <p:nvGrpSpPr>
            <p:cNvPr id="1435" name="Google Shape;1435;p64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1436" name="Google Shape;1436;p64"/>
              <p:cNvSpPr/>
              <p:nvPr/>
            </p:nvSpPr>
            <p:spPr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 extrusionOk="0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37" name="Google Shape;1437;p64"/>
              <p:cNvSpPr/>
              <p:nvPr/>
            </p:nvSpPr>
            <p:spPr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 extrusionOk="0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38" name="Google Shape;1438;p64"/>
              <p:cNvSpPr/>
              <p:nvPr/>
            </p:nvSpPr>
            <p:spPr>
              <a:xfrm>
                <a:off x="4413283" y="5447624"/>
                <a:ext cx="783966" cy="4670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0" extrusionOk="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39" name="Google Shape;1439;p64"/>
              <p:cNvSpPr/>
              <p:nvPr/>
            </p:nvSpPr>
            <p:spPr>
              <a:xfrm>
                <a:off x="4857425" y="5528233"/>
                <a:ext cx="53740" cy="257634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8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40" name="Google Shape;1440;p64"/>
              <p:cNvSpPr/>
              <p:nvPr/>
            </p:nvSpPr>
            <p:spPr>
              <a:xfrm>
                <a:off x="4413283" y="5692613"/>
                <a:ext cx="335873" cy="108269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8" extrusionOk="0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41" name="Google Shape;1441;p64"/>
              <p:cNvSpPr/>
              <p:nvPr/>
            </p:nvSpPr>
            <p:spPr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 extrusionOk="0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42" name="Google Shape;1442;p64"/>
              <p:cNvSpPr/>
              <p:nvPr/>
            </p:nvSpPr>
            <p:spPr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 extrusionOk="0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43" name="Google Shape;1443;p64"/>
              <p:cNvSpPr/>
              <p:nvPr/>
            </p:nvSpPr>
            <p:spPr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 extrusionOk="0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44" name="Google Shape;1444;p64"/>
              <p:cNvSpPr/>
              <p:nvPr/>
            </p:nvSpPr>
            <p:spPr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 extrusionOk="0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</p:grpSp>
        <p:grpSp>
          <p:nvGrpSpPr>
            <p:cNvPr id="1445" name="Google Shape;1445;p64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1446" name="Google Shape;1446;p64"/>
              <p:cNvSpPr/>
              <p:nvPr/>
            </p:nvSpPr>
            <p:spPr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 extrusionOk="0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47" name="Google Shape;1447;p64"/>
              <p:cNvSpPr/>
              <p:nvPr/>
            </p:nvSpPr>
            <p:spPr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 extrusionOk="0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48" name="Google Shape;1448;p64"/>
              <p:cNvSpPr/>
              <p:nvPr/>
            </p:nvSpPr>
            <p:spPr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 extrusionOk="0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49" name="Google Shape;1449;p64"/>
              <p:cNvSpPr/>
              <p:nvPr/>
            </p:nvSpPr>
            <p:spPr>
              <a:xfrm>
                <a:off x="829495" y="5883222"/>
                <a:ext cx="371297" cy="9670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11" extrusionOk="0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50" name="Google Shape;1450;p64"/>
              <p:cNvSpPr/>
              <p:nvPr/>
            </p:nvSpPr>
            <p:spPr>
              <a:xfrm>
                <a:off x="191754" y="5883222"/>
                <a:ext cx="168331" cy="925033"/>
              </a:xfrm>
              <a:custGeom>
                <a:avLst/>
                <a:gdLst/>
                <a:ahLst/>
                <a:cxnLst/>
                <a:rect l="l" t="t" r="r" b="b"/>
                <a:pathLst>
                  <a:path w="63" h="329" extrusionOk="0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51" name="Google Shape;1451;p64"/>
              <p:cNvSpPr/>
              <p:nvPr/>
            </p:nvSpPr>
            <p:spPr>
              <a:xfrm>
                <a:off x="321611" y="5460466"/>
                <a:ext cx="578583" cy="36937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08" extrusionOk="0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52" name="Google Shape;1452;p64"/>
              <p:cNvSpPr/>
              <p:nvPr/>
            </p:nvSpPr>
            <p:spPr>
              <a:xfrm>
                <a:off x="276883" y="5460466"/>
                <a:ext cx="490570" cy="41265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1" extrusionOk="0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</p:grpSp>
        <p:grpSp>
          <p:nvGrpSpPr>
            <p:cNvPr id="1453" name="Google Shape;1453;p64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1454" name="Google Shape;1454;p64"/>
              <p:cNvSpPr/>
              <p:nvPr/>
            </p:nvSpPr>
            <p:spPr>
              <a:xfrm>
                <a:off x="1623186" y="-214403"/>
                <a:ext cx="1171187" cy="71600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38" extrusionOk="0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55" name="Google Shape;1455;p64"/>
              <p:cNvSpPr/>
              <p:nvPr/>
            </p:nvSpPr>
            <p:spPr>
              <a:xfrm>
                <a:off x="1937889" y="-65032"/>
                <a:ext cx="573870" cy="14809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51" extrusionOk="0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56" name="Google Shape;1456;p64"/>
              <p:cNvSpPr/>
              <p:nvPr/>
            </p:nvSpPr>
            <p:spPr>
              <a:xfrm>
                <a:off x="1689829" y="-108344"/>
                <a:ext cx="1095906" cy="60994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94" extrusionOk="0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57" name="Google Shape;1457;p64"/>
              <p:cNvSpPr/>
              <p:nvPr/>
            </p:nvSpPr>
            <p:spPr>
              <a:xfrm>
                <a:off x="1672551" y="-39116"/>
                <a:ext cx="1072457" cy="54071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79" extrusionOk="0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58" name="Google Shape;1458;p64"/>
              <p:cNvSpPr/>
              <p:nvPr/>
            </p:nvSpPr>
            <p:spPr>
              <a:xfrm>
                <a:off x="2085984" y="-156358"/>
                <a:ext cx="269040" cy="2690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59" name="Google Shape;1459;p64"/>
              <p:cNvSpPr/>
              <p:nvPr/>
            </p:nvSpPr>
            <p:spPr>
              <a:xfrm>
                <a:off x="2089686" y="-141548"/>
                <a:ext cx="287552" cy="262869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</p:grpSp>
      </p:grpSp>
      <p:grpSp>
        <p:nvGrpSpPr>
          <p:cNvPr id="1460" name="Google Shape;1460;p64"/>
          <p:cNvGrpSpPr/>
          <p:nvPr/>
        </p:nvGrpSpPr>
        <p:grpSpPr>
          <a:xfrm rot="-1651836">
            <a:off x="369246" y="506291"/>
            <a:ext cx="892898" cy="1021771"/>
            <a:chOff x="4634" y="754"/>
            <a:chExt cx="1164" cy="1332"/>
          </a:xfrm>
        </p:grpSpPr>
        <p:sp>
          <p:nvSpPr>
            <p:cNvPr id="1461" name="Google Shape;1461;p64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62" name="Google Shape;1462;p64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63" name="Google Shape;1463;p64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64" name="Google Shape;1464;p64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65" name="Google Shape;1465;p64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66" name="Google Shape;1466;p64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67" name="Google Shape;1467;p64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68" name="Google Shape;1468;p64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469" name="Google Shape;1469;p64"/>
          <p:cNvGrpSpPr/>
          <p:nvPr/>
        </p:nvGrpSpPr>
        <p:grpSpPr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1470" name="Google Shape;1470;p64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71" name="Google Shape;1471;p64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72" name="Google Shape;1472;p64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73" name="Google Shape;1473;p64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74" name="Google Shape;1474;p64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75" name="Google Shape;1475;p64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76" name="Google Shape;1476;p64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77" name="Google Shape;1477;p64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1478" name="Google Shape;1478;p64"/>
          <p:cNvGrpSpPr/>
          <p:nvPr/>
        </p:nvGrpSpPr>
        <p:grpSpPr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1479" name="Google Shape;1479;p64"/>
            <p:cNvSpPr/>
            <p:nvPr/>
          </p:nvSpPr>
          <p:spPr>
            <a:xfrm>
              <a:off x="3971" y="1976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80" name="Google Shape;1480;p64"/>
            <p:cNvSpPr/>
            <p:nvPr/>
          </p:nvSpPr>
          <p:spPr>
            <a:xfrm>
              <a:off x="3636" y="1964"/>
              <a:ext cx="413" cy="388"/>
            </a:xfrm>
            <a:custGeom>
              <a:avLst/>
              <a:gdLst/>
              <a:ahLst/>
              <a:cxnLst/>
              <a:rect l="l" t="t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81" name="Google Shape;1481;p64"/>
            <p:cNvSpPr/>
            <p:nvPr/>
          </p:nvSpPr>
          <p:spPr>
            <a:xfrm>
              <a:off x="3676" y="1964"/>
              <a:ext cx="364" cy="367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82" name="Google Shape;1482;p64"/>
            <p:cNvSpPr/>
            <p:nvPr/>
          </p:nvSpPr>
          <p:spPr>
            <a:xfrm>
              <a:off x="3771" y="2080"/>
              <a:ext cx="207" cy="116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83" name="Google Shape;1483;p64"/>
            <p:cNvSpPr/>
            <p:nvPr/>
          </p:nvSpPr>
          <p:spPr>
            <a:xfrm>
              <a:off x="3905" y="2128"/>
              <a:ext cx="59" cy="151"/>
            </a:xfrm>
            <a:custGeom>
              <a:avLst/>
              <a:gdLst/>
              <a:ahLst/>
              <a:cxnLst/>
              <a:rect l="l" t="t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84" name="Google Shape;1484;p64"/>
            <p:cNvSpPr/>
            <p:nvPr/>
          </p:nvSpPr>
          <p:spPr>
            <a:xfrm>
              <a:off x="3983" y="2106"/>
              <a:ext cx="38" cy="9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85" name="Google Shape;1485;p64"/>
            <p:cNvSpPr/>
            <p:nvPr/>
          </p:nvSpPr>
          <p:spPr>
            <a:xfrm>
              <a:off x="3910" y="2005"/>
              <a:ext cx="54" cy="7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486" name="Google Shape;1486;p64"/>
            <p:cNvSpPr/>
            <p:nvPr/>
          </p:nvSpPr>
          <p:spPr>
            <a:xfrm>
              <a:off x="3794" y="2033"/>
              <a:ext cx="140" cy="69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1487" name="Google Shape;1487;p64"/>
          <p:cNvSpPr txBox="1"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p64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p64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64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65"/>
          <p:cNvSpPr txBox="1"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65"/>
          <p:cNvSpPr txBox="1">
            <a:spLocks noGrp="1"/>
          </p:cNvSpPr>
          <p:nvPr>
            <p:ph type="body"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1494" name="Google Shape;1494;p65"/>
          <p:cNvSpPr txBox="1">
            <a:spLocks noGrp="1"/>
          </p:cNvSpPr>
          <p:nvPr>
            <p:ph type="body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95" name="Google Shape;1495;p65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65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65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66"/>
          <p:cNvSpPr txBox="1"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66" descr="要新增影像的空白預留位置。按一下預留位置，然後選取您要新增的影像"/>
          <p:cNvSpPr>
            <a:spLocks noGrp="1"/>
          </p:cNvSpPr>
          <p:nvPr>
            <p:ph type="pic" idx="2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01" name="Google Shape;1501;p66"/>
          <p:cNvSpPr txBox="1">
            <a:spLocks noGrp="1"/>
          </p:cNvSpPr>
          <p:nvPr>
            <p:ph type="body" idx="1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02" name="Google Shape;1502;p66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66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66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0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0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50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0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0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67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67"/>
          <p:cNvSpPr txBox="1">
            <a:spLocks noGrp="1"/>
          </p:cNvSpPr>
          <p:nvPr>
            <p:ph type="body" idx="1"/>
          </p:nvPr>
        </p:nvSpPr>
        <p:spPr>
          <a:xfrm rot="5400000">
            <a:off x="4019549" y="-1005077"/>
            <a:ext cx="4152901" cy="913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508" name="Google Shape;1508;p67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9" name="Google Shape;1509;p67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0" name="Google Shape;1510;p67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68"/>
          <p:cNvSpPr txBox="1">
            <a:spLocks noGrp="1"/>
          </p:cNvSpPr>
          <p:nvPr>
            <p:ph type="title"/>
          </p:nvPr>
        </p:nvSpPr>
        <p:spPr>
          <a:xfrm rot="5400000">
            <a:off x="7249583" y="2067982"/>
            <a:ext cx="557953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3" name="Google Shape;1513;p68"/>
          <p:cNvSpPr txBox="1">
            <a:spLocks noGrp="1"/>
          </p:cNvSpPr>
          <p:nvPr>
            <p:ph type="body" idx="1"/>
          </p:nvPr>
        </p:nvSpPr>
        <p:spPr>
          <a:xfrm rot="5400000">
            <a:off x="1915584" y="-484718"/>
            <a:ext cx="557953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514" name="Google Shape;1514;p68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5" name="Google Shape;1515;p68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6" name="Google Shape;1516;p68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29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5" name="Google Shape;1525;p29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526" name="Google Shape;1526;p29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7" name="Google Shape;1527;p29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8" name="Google Shape;1528;p29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30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1" name="Google Shape;1531;p30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2" name="Google Shape;1532;p30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41"/>
          <p:cNvSpPr txBox="1"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Microsoft JhengHei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p41"/>
          <p:cNvSpPr txBox="1"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9pPr>
          </a:lstStyle>
          <a:p>
            <a:endParaRPr/>
          </a:p>
        </p:txBody>
      </p:sp>
      <p:sp>
        <p:nvSpPr>
          <p:cNvPr id="1536" name="Google Shape;1536;p41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7" name="Google Shape;1537;p41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8" name="Google Shape;1538;p41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42"/>
          <p:cNvSpPr txBox="1"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icrosoft JhengHei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1" name="Google Shape;1541;p42"/>
          <p:cNvSpPr txBox="1"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2000">
                <a:solidFill>
                  <a:srgbClr val="9999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440"/>
              <a:buNone/>
              <a:defRPr sz="1800">
                <a:solidFill>
                  <a:srgbClr val="9999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1542" name="Google Shape;1542;p42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42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42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內容" type="twoObj">
  <p:cSld name="TWO_OBJECTS"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43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7" name="Google Shape;1547;p43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548" name="Google Shape;1548;p43"/>
          <p:cNvSpPr txBox="1">
            <a:spLocks noGrp="1"/>
          </p:cNvSpPr>
          <p:nvPr>
            <p:ph type="body" idx="2"/>
          </p:nvPr>
        </p:nvSpPr>
        <p:spPr>
          <a:xfrm>
            <a:off x="7008813" y="1600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549" name="Google Shape;1549;p43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0" name="Google Shape;1550;p43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43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4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4" name="Google Shape;1554;p44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None/>
              <a:defRPr sz="2100" b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555" name="Google Shape;1555;p44"/>
          <p:cNvSpPr txBox="1">
            <a:spLocks noGrp="1"/>
          </p:cNvSpPr>
          <p:nvPr>
            <p:ph type="body" idx="2"/>
          </p:nvPr>
        </p:nvSpPr>
        <p:spPr>
          <a:xfrm>
            <a:off x="2208213" y="2505075"/>
            <a:ext cx="4572000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556" name="Google Shape;1556;p44"/>
          <p:cNvSpPr txBox="1">
            <a:spLocks noGrp="1"/>
          </p:cNvSpPr>
          <p:nvPr>
            <p:ph type="body" idx="3"/>
          </p:nvPr>
        </p:nvSpPr>
        <p:spPr>
          <a:xfrm>
            <a:off x="7008813" y="1600200"/>
            <a:ext cx="4572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None/>
              <a:defRPr sz="2100" b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557" name="Google Shape;1557;p44"/>
          <p:cNvSpPr txBox="1">
            <a:spLocks noGrp="1"/>
          </p:cNvSpPr>
          <p:nvPr>
            <p:ph type="body" idx="4"/>
          </p:nvPr>
        </p:nvSpPr>
        <p:spPr>
          <a:xfrm>
            <a:off x="7008813" y="2505075"/>
            <a:ext cx="4572000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558" name="Google Shape;1558;p44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9" name="Google Shape;1559;p44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0" name="Google Shape;1560;p44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lvl="1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lvl="2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lvl="3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lvl="4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lvl="5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lvl="6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lvl="7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lvl="8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45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3" name="Google Shape;1563;p45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45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45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46"/>
          <p:cNvSpPr txBox="1"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Microsoft JhengHei"/>
              <a:buNone/>
              <a:defRPr sz="2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46"/>
          <p:cNvSpPr txBox="1">
            <a:spLocks noGrp="1"/>
          </p:cNvSpPr>
          <p:nvPr>
            <p:ph type="body" idx="1"/>
          </p:nvPr>
        </p:nvSpPr>
        <p:spPr>
          <a:xfrm>
            <a:off x="1293813" y="533400"/>
            <a:ext cx="6858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Char char="▪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▪"/>
              <a:defRPr sz="1600"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9pPr>
          </a:lstStyle>
          <a:p>
            <a:endParaRPr/>
          </a:p>
        </p:txBody>
      </p:sp>
      <p:sp>
        <p:nvSpPr>
          <p:cNvPr id="1569" name="Google Shape;1569;p46"/>
          <p:cNvSpPr txBox="1">
            <a:spLocks noGrp="1"/>
          </p:cNvSpPr>
          <p:nvPr>
            <p:ph type="body" idx="2"/>
          </p:nvPr>
        </p:nvSpPr>
        <p:spPr>
          <a:xfrm>
            <a:off x="8837614" y="4583187"/>
            <a:ext cx="2743200" cy="11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1570" name="Google Shape;1570;p46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1" name="Google Shape;1571;p46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2" name="Google Shape;1572;p46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1"/>
          <p:cNvSpPr txBox="1"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1"/>
          <p:cNvSpPr txBox="1"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51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1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1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47"/>
          <p:cNvSpPr txBox="1"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Microsoft JhengHei"/>
              <a:buNone/>
              <a:defRPr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5" name="Google Shape;1575;p4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76" name="Google Shape;1576;p47" descr="要新增影像的空白預留位置。按一下預留位置，然後選取您想要新增的影像。"/>
          <p:cNvSpPr>
            <a:spLocks noGrp="1"/>
          </p:cNvSpPr>
          <p:nvPr>
            <p:ph type="pic" idx="2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</p:sp>
      <p:sp>
        <p:nvSpPr>
          <p:cNvPr id="1577" name="Google Shape;1577;p47"/>
          <p:cNvSpPr txBox="1">
            <a:spLocks noGrp="1"/>
          </p:cNvSpPr>
          <p:nvPr>
            <p:ph type="body" idx="1"/>
          </p:nvPr>
        </p:nvSpPr>
        <p:spPr>
          <a:xfrm>
            <a:off x="8837614" y="4583187"/>
            <a:ext cx="2743200" cy="11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1578" name="Google Shape;1578;p47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47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47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lvl="1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lvl="2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lvl="3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lvl="4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lvl="5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lvl="6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lvl="7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lvl="8" indent="0" algn="ctr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48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3" name="Google Shape;1583;p48"/>
          <p:cNvSpPr txBox="1">
            <a:spLocks noGrp="1"/>
          </p:cNvSpPr>
          <p:nvPr>
            <p:ph type="body" idx="1"/>
          </p:nvPr>
        </p:nvSpPr>
        <p:spPr>
          <a:xfrm rot="5400000">
            <a:off x="4837113" y="-1028700"/>
            <a:ext cx="4114800" cy="9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584" name="Google Shape;1584;p48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5" name="Google Shape;1585;p48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6" name="Google Shape;1586;p48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49"/>
          <p:cNvSpPr txBox="1">
            <a:spLocks noGrp="1"/>
          </p:cNvSpPr>
          <p:nvPr>
            <p:ph type="title"/>
          </p:nvPr>
        </p:nvSpPr>
        <p:spPr>
          <a:xfrm rot="5400000">
            <a:off x="8017814" y="2152001"/>
            <a:ext cx="5410200" cy="1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9" name="Google Shape;1589;p49"/>
          <p:cNvSpPr txBox="1">
            <a:spLocks noGrp="1"/>
          </p:cNvSpPr>
          <p:nvPr>
            <p:ph type="body" idx="1"/>
          </p:nvPr>
        </p:nvSpPr>
        <p:spPr>
          <a:xfrm rot="5400000">
            <a:off x="3256107" y="-741506"/>
            <a:ext cx="5410200" cy="750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590" name="Google Shape;1590;p49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1" name="Google Shape;1591;p49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2" name="Google Shape;1592;p49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4" name="Google Shape;1604;p32"/>
          <p:cNvGrpSpPr/>
          <p:nvPr/>
        </p:nvGrpSpPr>
        <p:grpSpPr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1605" name="Google Shape;1605;p32"/>
            <p:cNvSpPr/>
            <p:nvPr/>
          </p:nvSpPr>
          <p:spPr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144" y="584"/>
              <a:ext cx="4512" cy="624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0" y="872"/>
              <a:ext cx="5664" cy="1152"/>
            </a:xfrm>
            <a:custGeom>
              <a:avLst/>
              <a:gdLst/>
              <a:ahLst/>
              <a:cxnLst/>
              <a:rect l="l" t="t" r="r" b="b"/>
              <a:pathLst>
                <a:path w="4917" h="1000" extrusionOk="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08" name="Google Shape;1608;p32"/>
            <p:cNvCxnSpPr/>
            <p:nvPr/>
          </p:nvCxnSpPr>
          <p:spPr>
            <a:xfrm>
              <a:off x="0" y="1928"/>
              <a:ext cx="5232" cy="0"/>
            </a:xfrm>
            <a:prstGeom prst="straightConnector1">
              <a:avLst/>
            </a:prstGeom>
            <a:noFill/>
            <a:ln w="508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09" name="Google Shape;1609;p32"/>
          <p:cNvSpPr txBox="1">
            <a:spLocks noGrp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32"/>
          <p:cNvSpPr txBox="1">
            <a:spLocks noGrp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611" name="Google Shape;1611;p32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2" name="Google Shape;1612;p32"/>
          <p:cNvSpPr txBox="1">
            <a:spLocks noGrp="1"/>
          </p:cNvSpPr>
          <p:nvPr>
            <p:ph type="ftr" idx="11"/>
          </p:nvPr>
        </p:nvSpPr>
        <p:spPr>
          <a:xfrm>
            <a:off x="4165600" y="6253163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3" name="Google Shape;1613;p3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69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6" name="Google Shape;1616;p69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617" name="Google Shape;1617;p69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6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9" name="Google Shape;1619;p6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7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p7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9pPr>
          </a:lstStyle>
          <a:p>
            <a:endParaRPr/>
          </a:p>
        </p:txBody>
      </p:sp>
      <p:sp>
        <p:nvSpPr>
          <p:cNvPr id="1623" name="Google Shape;1623;p70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4" name="Google Shape;1624;p7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5" name="Google Shape;1625;p7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71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71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1629" name="Google Shape;1629;p7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1630" name="Google Shape;1630;p71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1" name="Google Shape;1631;p7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7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7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5" name="Google Shape;1635;p7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1636" name="Google Shape;1636;p7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1637" name="Google Shape;1637;p7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1638" name="Google Shape;1638;p7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1639" name="Google Shape;1639;p72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0" name="Google Shape;1640;p7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1" name="Google Shape;1641;p7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73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73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7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7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7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9" name="Google Shape;1649;p7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7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2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2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272" name="Google Shape;272;p52"/>
          <p:cNvSpPr txBox="1">
            <a:spLocks noGrp="1"/>
          </p:cNvSpPr>
          <p:nvPr>
            <p:ph type="body" idx="2"/>
          </p:nvPr>
        </p:nvSpPr>
        <p:spPr>
          <a:xfrm>
            <a:off x="6177169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273" name="Google Shape;273;p52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2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2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7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3" name="Google Shape;1653;p7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4pPr>
            <a:lvl5pPr marL="2286000" lvl="4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5pPr>
            <a:lvl6pPr marL="2743200" lvl="5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6pPr>
            <a:lvl7pPr marL="3200400" lvl="6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7pPr>
            <a:lvl8pPr marL="3657600" lvl="7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8pPr>
            <a:lvl9pPr marL="4114800" lvl="8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9pPr>
          </a:lstStyle>
          <a:p>
            <a:endParaRPr/>
          </a:p>
        </p:txBody>
      </p:sp>
      <p:sp>
        <p:nvSpPr>
          <p:cNvPr id="1654" name="Google Shape;1654;p7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1655" name="Google Shape;1655;p7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6" name="Google Shape;1656;p7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" name="Google Shape;1657;p7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7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0" name="Google Shape;1660;p7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61" name="Google Shape;1661;p7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1662" name="Google Shape;1662;p76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3" name="Google Shape;1663;p7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4" name="Google Shape;1664;p7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77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7" name="Google Shape;1667;p77"/>
          <p:cNvSpPr txBox="1">
            <a:spLocks noGrp="1"/>
          </p:cNvSpPr>
          <p:nvPr>
            <p:ph type="body" idx="1"/>
          </p:nvPr>
        </p:nvSpPr>
        <p:spPr>
          <a:xfrm rot="5400000">
            <a:off x="3886200" y="-1473200"/>
            <a:ext cx="4419600" cy="10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668" name="Google Shape;1668;p77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9" name="Google Shape;1669;p7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0" name="Google Shape;1670;p7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78"/>
          <p:cNvSpPr txBox="1">
            <a:spLocks noGrp="1"/>
          </p:cNvSpPr>
          <p:nvPr>
            <p:ph type="title"/>
          </p:nvPr>
        </p:nvSpPr>
        <p:spPr>
          <a:xfrm rot="5400000">
            <a:off x="7094010" y="1734609"/>
            <a:ext cx="5791200" cy="277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3" name="Google Shape;1673;p78"/>
          <p:cNvSpPr txBox="1">
            <a:spLocks noGrp="1"/>
          </p:cNvSpPr>
          <p:nvPr>
            <p:ph type="body" idx="1"/>
          </p:nvPr>
        </p:nvSpPr>
        <p:spPr>
          <a:xfrm rot="5400000">
            <a:off x="1432984" y="-944033"/>
            <a:ext cx="5791200" cy="813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674" name="Google Shape;1674;p7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5" name="Google Shape;1675;p7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6" name="Google Shape;1676;p7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34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9" name="Google Shape;1689;p34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690" name="Google Shape;1690;p3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1" name="Google Shape;1691;p3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3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79"/>
          <p:cNvGrpSpPr/>
          <p:nvPr/>
        </p:nvGrpSpPr>
        <p:grpSpPr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1695" name="Google Shape;1695;p79"/>
            <p:cNvSpPr/>
            <p:nvPr/>
          </p:nvSpPr>
          <p:spPr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6" name="Google Shape;1696;p79"/>
            <p:cNvSpPr/>
            <p:nvPr/>
          </p:nvSpPr>
          <p:spPr>
            <a:xfrm>
              <a:off x="144" y="584"/>
              <a:ext cx="4512" cy="624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7" name="Google Shape;1697;p79"/>
            <p:cNvSpPr/>
            <p:nvPr/>
          </p:nvSpPr>
          <p:spPr>
            <a:xfrm>
              <a:off x="0" y="872"/>
              <a:ext cx="5664" cy="1152"/>
            </a:xfrm>
            <a:custGeom>
              <a:avLst/>
              <a:gdLst/>
              <a:ahLst/>
              <a:cxnLst/>
              <a:rect l="l" t="t" r="r" b="b"/>
              <a:pathLst>
                <a:path w="4917" h="1000" extrusionOk="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98" name="Google Shape;1698;p79"/>
            <p:cNvCxnSpPr/>
            <p:nvPr/>
          </p:nvCxnSpPr>
          <p:spPr>
            <a:xfrm>
              <a:off x="0" y="1928"/>
              <a:ext cx="5232" cy="0"/>
            </a:xfrm>
            <a:prstGeom prst="straightConnector1">
              <a:avLst/>
            </a:prstGeom>
            <a:noFill/>
            <a:ln w="508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9" name="Google Shape;1699;p79"/>
          <p:cNvSpPr txBox="1">
            <a:spLocks noGrp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79"/>
          <p:cNvSpPr txBox="1">
            <a:spLocks noGrp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701" name="Google Shape;1701;p79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79"/>
          <p:cNvSpPr txBox="1">
            <a:spLocks noGrp="1"/>
          </p:cNvSpPr>
          <p:nvPr>
            <p:ph type="ftr" idx="11"/>
          </p:nvPr>
        </p:nvSpPr>
        <p:spPr>
          <a:xfrm>
            <a:off x="4165600" y="6253163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7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8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6" name="Google Shape;1706;p8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9pPr>
          </a:lstStyle>
          <a:p>
            <a:endParaRPr/>
          </a:p>
        </p:txBody>
      </p:sp>
      <p:sp>
        <p:nvSpPr>
          <p:cNvPr id="1707" name="Google Shape;1707;p80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8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8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81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2" name="Google Shape;1712;p81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1713" name="Google Shape;1713;p8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1714" name="Google Shape;1714;p81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5" name="Google Shape;1715;p8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6" name="Google Shape;1716;p8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8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8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1720" name="Google Shape;1720;p8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1721" name="Google Shape;1721;p8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1722" name="Google Shape;1722;p8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1723" name="Google Shape;1723;p82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4" name="Google Shape;1724;p8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8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83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8" name="Google Shape;1728;p83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9" name="Google Shape;1729;p8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8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>
  <p:cSld name="比較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3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3"/>
          <p:cNvSpPr txBox="1"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79" name="Google Shape;279;p53"/>
          <p:cNvSpPr txBox="1">
            <a:spLocks noGrp="1"/>
          </p:cNvSpPr>
          <p:nvPr>
            <p:ph type="body" idx="2"/>
          </p:nvPr>
        </p:nvSpPr>
        <p:spPr>
          <a:xfrm>
            <a:off x="1528572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80" name="Google Shape;280;p53"/>
          <p:cNvSpPr txBox="1">
            <a:spLocks noGrp="1"/>
          </p:cNvSpPr>
          <p:nvPr>
            <p:ph type="body" idx="3"/>
          </p:nvPr>
        </p:nvSpPr>
        <p:spPr>
          <a:xfrm>
            <a:off x="6177169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81" name="Google Shape;281;p53"/>
          <p:cNvSpPr txBox="1">
            <a:spLocks noGrp="1"/>
          </p:cNvSpPr>
          <p:nvPr>
            <p:ph type="body" idx="4"/>
          </p:nvPr>
        </p:nvSpPr>
        <p:spPr>
          <a:xfrm>
            <a:off x="6177169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82" name="Google Shape;282;p53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3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3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8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3" name="Google Shape;1733;p8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4" name="Google Shape;1734;p8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8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7" name="Google Shape;1737;p8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4pPr>
            <a:lvl5pPr marL="2286000" lvl="4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5pPr>
            <a:lvl6pPr marL="2743200" lvl="5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6pPr>
            <a:lvl7pPr marL="3200400" lvl="6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7pPr>
            <a:lvl8pPr marL="3657600" lvl="7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8pPr>
            <a:lvl9pPr marL="4114800" lvl="8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9pPr>
          </a:lstStyle>
          <a:p>
            <a:endParaRPr/>
          </a:p>
        </p:txBody>
      </p:sp>
      <p:sp>
        <p:nvSpPr>
          <p:cNvPr id="1738" name="Google Shape;1738;p8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1739" name="Google Shape;1739;p8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0" name="Google Shape;1740;p8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8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8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4" name="Google Shape;1744;p8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45" name="Google Shape;1745;p8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1746" name="Google Shape;1746;p86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8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" name="Google Shape;1748;p8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87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1" name="Google Shape;1751;p87"/>
          <p:cNvSpPr txBox="1">
            <a:spLocks noGrp="1"/>
          </p:cNvSpPr>
          <p:nvPr>
            <p:ph type="body" idx="1"/>
          </p:nvPr>
        </p:nvSpPr>
        <p:spPr>
          <a:xfrm rot="5400000">
            <a:off x="3886200" y="-1473200"/>
            <a:ext cx="4419600" cy="10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752" name="Google Shape;1752;p87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3" name="Google Shape;1753;p8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8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88"/>
          <p:cNvSpPr txBox="1">
            <a:spLocks noGrp="1"/>
          </p:cNvSpPr>
          <p:nvPr>
            <p:ph type="title"/>
          </p:nvPr>
        </p:nvSpPr>
        <p:spPr>
          <a:xfrm rot="5400000">
            <a:off x="7094010" y="1734609"/>
            <a:ext cx="5791200" cy="277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88"/>
          <p:cNvSpPr txBox="1">
            <a:spLocks noGrp="1"/>
          </p:cNvSpPr>
          <p:nvPr>
            <p:ph type="body" idx="1"/>
          </p:nvPr>
        </p:nvSpPr>
        <p:spPr>
          <a:xfrm rot="5400000">
            <a:off x="1432984" y="-944033"/>
            <a:ext cx="5791200" cy="813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758" name="Google Shape;1758;p8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9" name="Google Shape;1759;p8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8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36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3" name="Google Shape;1773;p36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774" name="Google Shape;1774;p36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5" name="Google Shape;1775;p3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6" name="Google Shape;1776;p3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89"/>
          <p:cNvGrpSpPr/>
          <p:nvPr/>
        </p:nvGrpSpPr>
        <p:grpSpPr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1779" name="Google Shape;1779;p89"/>
            <p:cNvSpPr/>
            <p:nvPr/>
          </p:nvSpPr>
          <p:spPr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0" name="Google Shape;1780;p89"/>
            <p:cNvSpPr/>
            <p:nvPr/>
          </p:nvSpPr>
          <p:spPr>
            <a:xfrm>
              <a:off x="144" y="584"/>
              <a:ext cx="4512" cy="624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1" name="Google Shape;1781;p89"/>
            <p:cNvSpPr/>
            <p:nvPr/>
          </p:nvSpPr>
          <p:spPr>
            <a:xfrm>
              <a:off x="0" y="872"/>
              <a:ext cx="5664" cy="1152"/>
            </a:xfrm>
            <a:custGeom>
              <a:avLst/>
              <a:gdLst/>
              <a:ahLst/>
              <a:cxnLst/>
              <a:rect l="l" t="t" r="r" b="b"/>
              <a:pathLst>
                <a:path w="4917" h="1000" extrusionOk="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82" name="Google Shape;1782;p89"/>
            <p:cNvCxnSpPr/>
            <p:nvPr/>
          </p:nvCxnSpPr>
          <p:spPr>
            <a:xfrm>
              <a:off x="0" y="1928"/>
              <a:ext cx="5232" cy="0"/>
            </a:xfrm>
            <a:prstGeom prst="straightConnector1">
              <a:avLst/>
            </a:prstGeom>
            <a:noFill/>
            <a:ln w="508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83" name="Google Shape;1783;p89"/>
          <p:cNvSpPr txBox="1">
            <a:spLocks noGrp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89"/>
          <p:cNvSpPr txBox="1">
            <a:spLocks noGrp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785" name="Google Shape;1785;p89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89"/>
          <p:cNvSpPr txBox="1">
            <a:spLocks noGrp="1"/>
          </p:cNvSpPr>
          <p:nvPr>
            <p:ph type="ftr" idx="11"/>
          </p:nvPr>
        </p:nvSpPr>
        <p:spPr>
          <a:xfrm>
            <a:off x="4165600" y="6253163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8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9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9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9pPr>
          </a:lstStyle>
          <a:p>
            <a:endParaRPr/>
          </a:p>
        </p:txBody>
      </p:sp>
      <p:sp>
        <p:nvSpPr>
          <p:cNvPr id="1791" name="Google Shape;1791;p90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2" name="Google Shape;1792;p9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3" name="Google Shape;1793;p9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91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6" name="Google Shape;1796;p91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1797" name="Google Shape;1797;p9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1798" name="Google Shape;1798;p91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9" name="Google Shape;1799;p9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0" name="Google Shape;1800;p9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9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3" name="Google Shape;1803;p9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1804" name="Google Shape;1804;p9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1805" name="Google Shape;1805;p9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1806" name="Google Shape;1806;p9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1807" name="Google Shape;1807;p92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8" name="Google Shape;1808;p9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9" name="Google Shape;1809;p9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只有標題" type="titleOnly">
  <p:cSld name="TITLE_ONL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4"/>
          <p:cNvSpPr/>
          <p:nvPr/>
        </p:nvSpPr>
        <p:spPr>
          <a:xfrm>
            <a:off x="8643511" y="3888584"/>
            <a:ext cx="213014" cy="1001327"/>
          </a:xfrm>
          <a:custGeom>
            <a:avLst/>
            <a:gdLst/>
            <a:ahLst/>
            <a:cxnLst/>
            <a:rect l="l" t="t" r="r" b="b"/>
            <a:pathLst>
              <a:path w="112" h="525" extrusionOk="0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287" name="Google Shape;287;p54"/>
          <p:cNvSpPr/>
          <p:nvPr/>
        </p:nvSpPr>
        <p:spPr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288" name="Google Shape;288;p54"/>
          <p:cNvSpPr/>
          <p:nvPr/>
        </p:nvSpPr>
        <p:spPr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289" name="Google Shape;289;p54"/>
          <p:cNvGrpSpPr/>
          <p:nvPr/>
        </p:nvGrpSpPr>
        <p:grpSpPr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290" name="Google Shape;290;p54"/>
            <p:cNvSpPr/>
            <p:nvPr/>
          </p:nvSpPr>
          <p:spPr>
            <a:xfrm>
              <a:off x="3990" y="493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91" name="Google Shape;291;p54"/>
            <p:cNvSpPr/>
            <p:nvPr/>
          </p:nvSpPr>
          <p:spPr>
            <a:xfrm>
              <a:off x="3811" y="1216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92" name="Google Shape;292;p54"/>
            <p:cNvSpPr/>
            <p:nvPr/>
          </p:nvSpPr>
          <p:spPr>
            <a:xfrm>
              <a:off x="4021" y="100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93" name="Google Shape;293;p54"/>
            <p:cNvSpPr/>
            <p:nvPr/>
          </p:nvSpPr>
          <p:spPr>
            <a:xfrm>
              <a:off x="3811" y="1509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94" name="Google Shape;294;p54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95" name="Google Shape;295;p54"/>
            <p:cNvSpPr/>
            <p:nvPr/>
          </p:nvSpPr>
          <p:spPr>
            <a:xfrm>
              <a:off x="4021" y="1632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96" name="Google Shape;296;p54"/>
            <p:cNvSpPr/>
            <p:nvPr/>
          </p:nvSpPr>
          <p:spPr>
            <a:xfrm>
              <a:off x="3811" y="885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97" name="Google Shape;297;p54"/>
            <p:cNvSpPr/>
            <p:nvPr/>
          </p:nvSpPr>
          <p:spPr>
            <a:xfrm>
              <a:off x="4021" y="677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98" name="Google Shape;298;p54"/>
            <p:cNvSpPr/>
            <p:nvPr/>
          </p:nvSpPr>
          <p:spPr>
            <a:xfrm>
              <a:off x="3811" y="569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99" name="Google Shape;299;p54"/>
            <p:cNvSpPr/>
            <p:nvPr/>
          </p:nvSpPr>
          <p:spPr>
            <a:xfrm>
              <a:off x="3835" y="332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00" name="Google Shape;300;p54"/>
            <p:cNvSpPr/>
            <p:nvPr/>
          </p:nvSpPr>
          <p:spPr>
            <a:xfrm>
              <a:off x="4021" y="36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01" name="Google Shape;301;p54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02" name="Google Shape;302;p54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03" name="Google Shape;303;p54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04" name="Google Shape;304;p54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05" name="Google Shape;305;p54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06" name="Google Shape;306;p54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07" name="Google Shape;307;p54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08" name="Google Shape;308;p54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09" name="Google Shape;309;p54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10" name="Google Shape;310;p54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11" name="Google Shape;311;p54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12" name="Google Shape;312;p54"/>
            <p:cNvSpPr/>
            <p:nvPr/>
          </p:nvSpPr>
          <p:spPr>
            <a:xfrm>
              <a:off x="3283" y="1760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13" name="Google Shape;313;p54"/>
            <p:cNvSpPr/>
            <p:nvPr/>
          </p:nvSpPr>
          <p:spPr>
            <a:xfrm>
              <a:off x="3805" y="1379"/>
              <a:ext cx="378" cy="1786"/>
            </a:xfrm>
            <a:custGeom>
              <a:avLst/>
              <a:gdLst/>
              <a:ahLst/>
              <a:cxnLst/>
              <a:rect l="l" t="t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14" name="Google Shape;314;p54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15" name="Google Shape;315;p54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16" name="Google Shape;316;p54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17" name="Google Shape;317;p54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18" name="Google Shape;318;p54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19" name="Google Shape;319;p54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20" name="Google Shape;320;p54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21" name="Google Shape;321;p54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22" name="Google Shape;322;p54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23" name="Google Shape;323;p54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24" name="Google Shape;324;p54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25" name="Google Shape;325;p54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26" name="Google Shape;326;p54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27" name="Google Shape;327;p54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28" name="Google Shape;328;p54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29" name="Google Shape;329;p54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30" name="Google Shape;330;p54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31" name="Google Shape;331;p54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32" name="Google Shape;332;p54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33" name="Google Shape;333;p54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34" name="Google Shape;334;p54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35" name="Google Shape;335;p54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36" name="Google Shape;336;p54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37" name="Google Shape;337;p54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38" name="Google Shape;338;p54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39" name="Google Shape;339;p54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40" name="Google Shape;340;p54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41" name="Google Shape;341;p54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42" name="Google Shape;342;p54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43" name="Google Shape;343;p54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44" name="Google Shape;344;p54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45" name="Google Shape;345;p54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46" name="Google Shape;346;p54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47" name="Google Shape;347;p54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48" name="Google Shape;348;p54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49" name="Google Shape;349;p54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50" name="Google Shape;350;p54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51" name="Google Shape;351;p54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52" name="Google Shape;352;p54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53" name="Google Shape;353;p54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54" name="Google Shape;354;p54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55" name="Google Shape;355;p54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56" name="Google Shape;356;p54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57" name="Google Shape;357;p54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58" name="Google Shape;358;p54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59" name="Google Shape;359;p54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60" name="Google Shape;360;p54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61" name="Google Shape;361;p54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62" name="Google Shape;362;p54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373" name="Google Shape;373;p54"/>
          <p:cNvGrpSpPr/>
          <p:nvPr/>
        </p:nvGrpSpPr>
        <p:grpSpPr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374" name="Google Shape;374;p54"/>
            <p:cNvSpPr/>
            <p:nvPr/>
          </p:nvSpPr>
          <p:spPr>
            <a:xfrm>
              <a:off x="3858" y="1801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3679" y="2551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3889" y="234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3679" y="2844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3889" y="2967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3679" y="2220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3889" y="2012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3679" y="1904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3679" y="1608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3889" y="169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88" name="Google Shape;388;p54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89" name="Google Shape;389;p54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90" name="Google Shape;390;p54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91" name="Google Shape;391;p54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92" name="Google Shape;392;p54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93" name="Google Shape;393;p54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94" name="Google Shape;394;p54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95" name="Google Shape;395;p54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96" name="Google Shape;396;p54"/>
            <p:cNvSpPr/>
            <p:nvPr/>
          </p:nvSpPr>
          <p:spPr>
            <a:xfrm>
              <a:off x="3124" y="1062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97" name="Google Shape;397;p54"/>
            <p:cNvSpPr/>
            <p:nvPr/>
          </p:nvSpPr>
          <p:spPr>
            <a:xfrm>
              <a:off x="3737" y="1710"/>
              <a:ext cx="378" cy="1786"/>
            </a:xfrm>
            <a:custGeom>
              <a:avLst/>
              <a:gdLst/>
              <a:ahLst/>
              <a:cxnLst/>
              <a:rect l="l" t="t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98" name="Google Shape;398;p54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99" name="Google Shape;399;p54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00" name="Google Shape;400;p54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01" name="Google Shape;401;p54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02" name="Google Shape;402;p54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03" name="Google Shape;403;p54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04" name="Google Shape;404;p54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05" name="Google Shape;405;p54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06" name="Google Shape;406;p54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07" name="Google Shape;407;p54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08" name="Google Shape;408;p54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09" name="Google Shape;409;p54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10" name="Google Shape;410;p54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11" name="Google Shape;411;p54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12" name="Google Shape;412;p54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13" name="Google Shape;413;p54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14" name="Google Shape;414;p54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15" name="Google Shape;415;p54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16" name="Google Shape;416;p54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17" name="Google Shape;417;p54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18" name="Google Shape;418;p54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19" name="Google Shape;419;p54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20" name="Google Shape;420;p54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21" name="Google Shape;421;p54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22" name="Google Shape;422;p54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23" name="Google Shape;423;p54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24" name="Google Shape;424;p54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25" name="Google Shape;425;p54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26" name="Google Shape;426;p54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27" name="Google Shape;427;p54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28" name="Google Shape;428;p54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29" name="Google Shape;429;p54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30" name="Google Shape;430;p54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31" name="Google Shape;431;p54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32" name="Google Shape;432;p54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33" name="Google Shape;433;p54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34" name="Google Shape;434;p54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35" name="Google Shape;435;p54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36" name="Google Shape;436;p54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37" name="Google Shape;437;p54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38" name="Google Shape;438;p54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39" name="Google Shape;439;p54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40" name="Google Shape;440;p54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41" name="Google Shape;441;p54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42" name="Google Shape;442;p54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43" name="Google Shape;443;p54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44" name="Google Shape;444;p54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45" name="Google Shape;445;p54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46" name="Google Shape;446;p54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47" name="Google Shape;447;p54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48" name="Google Shape;448;p54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49" name="Google Shape;449;p54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50" name="Google Shape;450;p54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51" name="Google Shape;451;p54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52" name="Google Shape;452;p54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53" name="Google Shape;453;p54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54" name="Google Shape;454;p54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55" name="Google Shape;455;p54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56" name="Google Shape;456;p54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457" name="Google Shape;457;p54"/>
          <p:cNvGrpSpPr/>
          <p:nvPr/>
        </p:nvGrpSpPr>
        <p:grpSpPr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458" name="Google Shape;458;p54"/>
            <p:cNvSpPr/>
            <p:nvPr/>
          </p:nvSpPr>
          <p:spPr>
            <a:xfrm>
              <a:off x="3990" y="493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59" name="Google Shape;459;p54"/>
            <p:cNvSpPr/>
            <p:nvPr/>
          </p:nvSpPr>
          <p:spPr>
            <a:xfrm>
              <a:off x="3811" y="1216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60" name="Google Shape;460;p54"/>
            <p:cNvSpPr/>
            <p:nvPr/>
          </p:nvSpPr>
          <p:spPr>
            <a:xfrm>
              <a:off x="4021" y="100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61" name="Google Shape;461;p54"/>
            <p:cNvSpPr/>
            <p:nvPr/>
          </p:nvSpPr>
          <p:spPr>
            <a:xfrm>
              <a:off x="3811" y="1509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62" name="Google Shape;462;p54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63" name="Google Shape;463;p54"/>
            <p:cNvSpPr/>
            <p:nvPr/>
          </p:nvSpPr>
          <p:spPr>
            <a:xfrm>
              <a:off x="4021" y="1632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64" name="Google Shape;464;p54"/>
            <p:cNvSpPr/>
            <p:nvPr/>
          </p:nvSpPr>
          <p:spPr>
            <a:xfrm>
              <a:off x="3811" y="885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65" name="Google Shape;465;p54"/>
            <p:cNvSpPr/>
            <p:nvPr/>
          </p:nvSpPr>
          <p:spPr>
            <a:xfrm>
              <a:off x="4021" y="677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66" name="Google Shape;466;p54"/>
            <p:cNvSpPr/>
            <p:nvPr/>
          </p:nvSpPr>
          <p:spPr>
            <a:xfrm>
              <a:off x="3811" y="569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67" name="Google Shape;467;p54"/>
            <p:cNvSpPr/>
            <p:nvPr/>
          </p:nvSpPr>
          <p:spPr>
            <a:xfrm>
              <a:off x="3811" y="273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68" name="Google Shape;468;p54"/>
            <p:cNvSpPr/>
            <p:nvPr/>
          </p:nvSpPr>
          <p:spPr>
            <a:xfrm>
              <a:off x="4021" y="36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69" name="Google Shape;469;p54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70" name="Google Shape;470;p54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71" name="Google Shape;471;p54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72" name="Google Shape;472;p54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73" name="Google Shape;473;p54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74" name="Google Shape;474;p54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75" name="Google Shape;475;p54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76" name="Google Shape;476;p54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77" name="Google Shape;477;p54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78" name="Google Shape;478;p54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79" name="Google Shape;479;p54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80" name="Google Shape;480;p54"/>
            <p:cNvSpPr/>
            <p:nvPr/>
          </p:nvSpPr>
          <p:spPr>
            <a:xfrm>
              <a:off x="3124" y="1062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81" name="Google Shape;481;p54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82" name="Google Shape;482;p54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83" name="Google Shape;483;p54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84" name="Google Shape;484;p54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85" name="Google Shape;485;p54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86" name="Google Shape;486;p54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87" name="Google Shape;487;p54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88" name="Google Shape;488;p54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89" name="Google Shape;489;p54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90" name="Google Shape;490;p54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91" name="Google Shape;491;p54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92" name="Google Shape;492;p54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93" name="Google Shape;493;p54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94" name="Google Shape;494;p54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95" name="Google Shape;495;p54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96" name="Google Shape;496;p54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97" name="Google Shape;497;p54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98" name="Google Shape;498;p54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99" name="Google Shape;499;p54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00" name="Google Shape;500;p54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01" name="Google Shape;501;p54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02" name="Google Shape;502;p54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03" name="Google Shape;503;p54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04" name="Google Shape;504;p54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05" name="Google Shape;505;p54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06" name="Google Shape;506;p54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07" name="Google Shape;507;p54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08" name="Google Shape;508;p54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09" name="Google Shape;509;p54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10" name="Google Shape;510;p54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11" name="Google Shape;511;p54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12" name="Google Shape;512;p54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13" name="Google Shape;513;p54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14" name="Google Shape;514;p54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15" name="Google Shape;515;p54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16" name="Google Shape;516;p54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17" name="Google Shape;517;p54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18" name="Google Shape;518;p54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19" name="Google Shape;519;p54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20" name="Google Shape;520;p54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21" name="Google Shape;521;p54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22" name="Google Shape;522;p54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23" name="Google Shape;523;p54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24" name="Google Shape;524;p54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25" name="Google Shape;525;p54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26" name="Google Shape;526;p54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27" name="Google Shape;527;p54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28" name="Google Shape;528;p54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29" name="Google Shape;529;p54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30" name="Google Shape;530;p54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31" name="Google Shape;531;p54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32" name="Google Shape;532;p54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33" name="Google Shape;533;p54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34" name="Google Shape;534;p54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35" name="Google Shape;535;p54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36" name="Google Shape;536;p54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37" name="Google Shape;537;p54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38" name="Google Shape;538;p54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39" name="Google Shape;539;p54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540" name="Google Shape;540;p54"/>
          <p:cNvGrpSpPr/>
          <p:nvPr/>
        </p:nvGrpSpPr>
        <p:grpSpPr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541" name="Google Shape;541;p54"/>
            <p:cNvSpPr/>
            <p:nvPr/>
          </p:nvSpPr>
          <p:spPr>
            <a:xfrm>
              <a:off x="3539" y="1906"/>
              <a:ext cx="192" cy="212"/>
            </a:xfrm>
            <a:custGeom>
              <a:avLst/>
              <a:gdLst/>
              <a:ahLst/>
              <a:cxnLst/>
              <a:rect l="l" t="t" r="r" b="b"/>
              <a:pathLst>
                <a:path w="81" h="90" extrusionOk="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42" name="Google Shape;542;p54"/>
            <p:cNvSpPr/>
            <p:nvPr/>
          </p:nvSpPr>
          <p:spPr>
            <a:xfrm>
              <a:off x="3603" y="1925"/>
              <a:ext cx="17" cy="1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43" name="Google Shape;543;p54"/>
            <p:cNvSpPr/>
            <p:nvPr/>
          </p:nvSpPr>
          <p:spPr>
            <a:xfrm>
              <a:off x="3636" y="1889"/>
              <a:ext cx="26" cy="31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44" name="Google Shape;544;p54"/>
            <p:cNvSpPr/>
            <p:nvPr/>
          </p:nvSpPr>
          <p:spPr>
            <a:xfrm>
              <a:off x="3622" y="1889"/>
              <a:ext cx="28" cy="36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45" name="Google Shape;545;p54"/>
            <p:cNvSpPr/>
            <p:nvPr/>
          </p:nvSpPr>
          <p:spPr>
            <a:xfrm>
              <a:off x="4061" y="1915"/>
              <a:ext cx="191" cy="210"/>
            </a:xfrm>
            <a:custGeom>
              <a:avLst/>
              <a:gdLst/>
              <a:ahLst/>
              <a:cxnLst/>
              <a:rect l="l" t="t" r="r" b="b"/>
              <a:pathLst>
                <a:path w="81" h="89" extrusionOk="0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46" name="Google Shape;546;p54"/>
            <p:cNvSpPr/>
            <p:nvPr/>
          </p:nvSpPr>
          <p:spPr>
            <a:xfrm>
              <a:off x="4163" y="218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47" name="Google Shape;547;p54"/>
            <p:cNvSpPr/>
            <p:nvPr/>
          </p:nvSpPr>
          <p:spPr>
            <a:xfrm>
              <a:off x="4132" y="1899"/>
              <a:ext cx="26" cy="33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48" name="Google Shape;548;p54"/>
            <p:cNvSpPr/>
            <p:nvPr/>
          </p:nvSpPr>
          <p:spPr>
            <a:xfrm>
              <a:off x="4144" y="1896"/>
              <a:ext cx="26" cy="36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49" name="Google Shape;549;p54"/>
            <p:cNvSpPr/>
            <p:nvPr/>
          </p:nvSpPr>
          <p:spPr>
            <a:xfrm>
              <a:off x="3369" y="2088"/>
              <a:ext cx="140" cy="94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50" name="Google Shape;550;p54"/>
            <p:cNvSpPr/>
            <p:nvPr/>
          </p:nvSpPr>
          <p:spPr>
            <a:xfrm>
              <a:off x="4172" y="2102"/>
              <a:ext cx="137" cy="94"/>
            </a:xfrm>
            <a:custGeom>
              <a:avLst/>
              <a:gdLst/>
              <a:ahLst/>
              <a:cxnLst/>
              <a:rect l="l" t="t" r="r" b="b"/>
              <a:pathLst>
                <a:path w="58" h="40" extrusionOk="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51" name="Google Shape;551;p54"/>
            <p:cNvSpPr/>
            <p:nvPr/>
          </p:nvSpPr>
          <p:spPr>
            <a:xfrm>
              <a:off x="3815" y="2414"/>
              <a:ext cx="64" cy="539"/>
            </a:xfrm>
            <a:custGeom>
              <a:avLst/>
              <a:gdLst/>
              <a:ahLst/>
              <a:cxnLst/>
              <a:rect l="l" t="t" r="r" b="b"/>
              <a:pathLst>
                <a:path w="52" h="368" extrusionOk="0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52" name="Google Shape;552;p54"/>
            <p:cNvSpPr/>
            <p:nvPr/>
          </p:nvSpPr>
          <p:spPr>
            <a:xfrm>
              <a:off x="3679" y="2388"/>
              <a:ext cx="304" cy="153"/>
            </a:xfrm>
            <a:custGeom>
              <a:avLst/>
              <a:gdLst/>
              <a:ahLst/>
              <a:cxnLst/>
              <a:rect l="l" t="t" r="r" b="b"/>
              <a:pathLst>
                <a:path w="129" h="65" extrusionOk="0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53" name="Google Shape;553;p54"/>
            <p:cNvSpPr/>
            <p:nvPr/>
          </p:nvSpPr>
          <p:spPr>
            <a:xfrm>
              <a:off x="3457" y="2073"/>
              <a:ext cx="779" cy="357"/>
            </a:xfrm>
            <a:custGeom>
              <a:avLst/>
              <a:gdLst/>
              <a:ahLst/>
              <a:cxnLst/>
              <a:rect l="l" t="t" r="r" b="b"/>
              <a:pathLst>
                <a:path w="330" h="151" extrusionOk="0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9EE0F8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54" name="Google Shape;554;p54"/>
            <p:cNvSpPr/>
            <p:nvPr/>
          </p:nvSpPr>
          <p:spPr>
            <a:xfrm>
              <a:off x="3702" y="1828"/>
              <a:ext cx="300" cy="304"/>
            </a:xfrm>
            <a:custGeom>
              <a:avLst/>
              <a:gdLst/>
              <a:ahLst/>
              <a:cxnLst/>
              <a:rect l="l" t="t" r="r" b="b"/>
              <a:pathLst>
                <a:path w="127" h="129" extrusionOk="0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55" name="Google Shape;555;p54"/>
            <p:cNvSpPr/>
            <p:nvPr/>
          </p:nvSpPr>
          <p:spPr>
            <a:xfrm>
              <a:off x="3679" y="2043"/>
              <a:ext cx="311" cy="115"/>
            </a:xfrm>
            <a:custGeom>
              <a:avLst/>
              <a:gdLst/>
              <a:ahLst/>
              <a:cxnLst/>
              <a:rect l="l" t="t" r="r" b="b"/>
              <a:pathLst>
                <a:path w="132" h="49" extrusionOk="0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56" name="Google Shape;556;p54"/>
            <p:cNvSpPr/>
            <p:nvPr/>
          </p:nvSpPr>
          <p:spPr>
            <a:xfrm>
              <a:off x="3665" y="2376"/>
              <a:ext cx="325" cy="113"/>
            </a:xfrm>
            <a:custGeom>
              <a:avLst/>
              <a:gdLst/>
              <a:ahLst/>
              <a:cxnLst/>
              <a:rect l="l" t="t" r="r" b="b"/>
              <a:pathLst>
                <a:path w="138" h="48" extrusionOk="0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57" name="Google Shape;557;p54"/>
            <p:cNvSpPr/>
            <p:nvPr/>
          </p:nvSpPr>
          <p:spPr>
            <a:xfrm>
              <a:off x="3650" y="1563"/>
              <a:ext cx="399" cy="369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9EE0F8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58" name="Google Shape;558;p54"/>
            <p:cNvSpPr/>
            <p:nvPr/>
          </p:nvSpPr>
          <p:spPr>
            <a:xfrm>
              <a:off x="3863" y="1920"/>
              <a:ext cx="66" cy="40"/>
            </a:xfrm>
            <a:custGeom>
              <a:avLst/>
              <a:gdLst/>
              <a:ahLst/>
              <a:cxnLst/>
              <a:rect l="l" t="t" r="r" b="b"/>
              <a:pathLst>
                <a:path w="28" h="17" extrusionOk="0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59" name="Google Shape;559;p54"/>
            <p:cNvSpPr/>
            <p:nvPr/>
          </p:nvSpPr>
          <p:spPr>
            <a:xfrm>
              <a:off x="3780" y="1920"/>
              <a:ext cx="62" cy="40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60" name="Google Shape;560;p54"/>
            <p:cNvSpPr/>
            <p:nvPr/>
          </p:nvSpPr>
          <p:spPr>
            <a:xfrm>
              <a:off x="3709" y="1948"/>
              <a:ext cx="291" cy="130"/>
            </a:xfrm>
            <a:custGeom>
              <a:avLst/>
              <a:gdLst/>
              <a:ahLst/>
              <a:cxnLst/>
              <a:rect l="l" t="t" r="r" b="b"/>
              <a:pathLst>
                <a:path w="123" h="55" extrusionOk="0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61" name="Google Shape;561;p54"/>
            <p:cNvSpPr/>
            <p:nvPr/>
          </p:nvSpPr>
          <p:spPr>
            <a:xfrm>
              <a:off x="3745" y="1981"/>
              <a:ext cx="196" cy="29"/>
            </a:xfrm>
            <a:custGeom>
              <a:avLst/>
              <a:gdLst/>
              <a:ahLst/>
              <a:cxnLst/>
              <a:rect l="l" t="t" r="r" b="b"/>
              <a:pathLst>
                <a:path w="83" h="12" extrusionOk="0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62" name="Google Shape;562;p54"/>
            <p:cNvSpPr/>
            <p:nvPr/>
          </p:nvSpPr>
          <p:spPr>
            <a:xfrm>
              <a:off x="3721" y="1943"/>
              <a:ext cx="59" cy="5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63" name="Google Shape;563;p54"/>
            <p:cNvSpPr/>
            <p:nvPr/>
          </p:nvSpPr>
          <p:spPr>
            <a:xfrm>
              <a:off x="3912" y="1960"/>
              <a:ext cx="50" cy="5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64" name="Google Shape;564;p54"/>
            <p:cNvSpPr/>
            <p:nvPr/>
          </p:nvSpPr>
          <p:spPr>
            <a:xfrm>
              <a:off x="3724" y="2187"/>
              <a:ext cx="103" cy="116"/>
            </a:xfrm>
            <a:custGeom>
              <a:avLst/>
              <a:gdLst/>
              <a:ahLst/>
              <a:cxnLst/>
              <a:rect l="l" t="t" r="r" b="b"/>
              <a:pathLst>
                <a:path w="44" h="49" extrusionOk="0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3FC1F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65" name="Google Shape;565;p54"/>
            <p:cNvSpPr/>
            <p:nvPr/>
          </p:nvSpPr>
          <p:spPr>
            <a:xfrm>
              <a:off x="3768" y="1754"/>
              <a:ext cx="163" cy="88"/>
            </a:xfrm>
            <a:custGeom>
              <a:avLst/>
              <a:gdLst/>
              <a:ahLst/>
              <a:cxnLst/>
              <a:rect l="l" t="t" r="r" b="b"/>
              <a:pathLst>
                <a:path w="69" h="37" extrusionOk="0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3FC1F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66" name="Google Shape;566;p54"/>
            <p:cNvSpPr/>
            <p:nvPr/>
          </p:nvSpPr>
          <p:spPr>
            <a:xfrm>
              <a:off x="3719" y="2407"/>
              <a:ext cx="243" cy="35"/>
            </a:xfrm>
            <a:custGeom>
              <a:avLst/>
              <a:gdLst/>
              <a:ahLst/>
              <a:cxnLst/>
              <a:rect l="l" t="t" r="r" b="b"/>
              <a:pathLst>
                <a:path w="103" h="15" extrusionOk="0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67" name="Google Shape;567;p54"/>
            <p:cNvSpPr/>
            <p:nvPr/>
          </p:nvSpPr>
          <p:spPr>
            <a:xfrm>
              <a:off x="3835" y="2116"/>
              <a:ext cx="14" cy="284"/>
            </a:xfrm>
            <a:custGeom>
              <a:avLst/>
              <a:gdLst/>
              <a:ahLst/>
              <a:cxnLst/>
              <a:rect l="l" t="t" r="r" b="b"/>
              <a:pathLst>
                <a:path w="6" h="120" extrusionOk="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68" name="Google Shape;568;p54"/>
            <p:cNvSpPr/>
            <p:nvPr/>
          </p:nvSpPr>
          <p:spPr>
            <a:xfrm>
              <a:off x="4170" y="1941"/>
              <a:ext cx="19" cy="1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569" name="Google Shape;569;p54"/>
          <p:cNvGrpSpPr/>
          <p:nvPr/>
        </p:nvGrpSpPr>
        <p:grpSpPr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570" name="Google Shape;570;p54"/>
            <p:cNvSpPr/>
            <p:nvPr/>
          </p:nvSpPr>
          <p:spPr>
            <a:xfrm>
              <a:off x="3043" y="1455"/>
              <a:ext cx="518" cy="649"/>
            </a:xfrm>
            <a:custGeom>
              <a:avLst/>
              <a:gdLst/>
              <a:ahLst/>
              <a:cxnLst/>
              <a:rect l="l" t="t" r="r" b="b"/>
              <a:pathLst>
                <a:path w="219" h="275" extrusionOk="0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71" name="Google Shape;571;p54"/>
            <p:cNvSpPr/>
            <p:nvPr/>
          </p:nvSpPr>
          <p:spPr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72" name="Google Shape;572;p54"/>
            <p:cNvSpPr/>
            <p:nvPr/>
          </p:nvSpPr>
          <p:spPr>
            <a:xfrm>
              <a:off x="3801" y="2488"/>
              <a:ext cx="86" cy="807"/>
            </a:xfrm>
            <a:custGeom>
              <a:avLst/>
              <a:gdLst/>
              <a:ahLst/>
              <a:cxnLst/>
              <a:rect l="l" t="t" r="r" b="b"/>
              <a:pathLst>
                <a:path w="97" h="673" extrusionOk="0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73" name="Google Shape;573;p54"/>
            <p:cNvSpPr/>
            <p:nvPr/>
          </p:nvSpPr>
          <p:spPr>
            <a:xfrm>
              <a:off x="3586" y="2513"/>
              <a:ext cx="553" cy="286"/>
            </a:xfrm>
            <a:custGeom>
              <a:avLst/>
              <a:gdLst/>
              <a:ahLst/>
              <a:cxnLst/>
              <a:rect l="l" t="t" r="r" b="b"/>
              <a:pathLst>
                <a:path w="234" h="121" extrusionOk="0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74" name="Google Shape;574;p54"/>
            <p:cNvSpPr/>
            <p:nvPr/>
          </p:nvSpPr>
          <p:spPr>
            <a:xfrm>
              <a:off x="3124" y="1939"/>
              <a:ext cx="1417" cy="763"/>
            </a:xfrm>
            <a:custGeom>
              <a:avLst/>
              <a:gdLst/>
              <a:ahLst/>
              <a:cxnLst/>
              <a:rect l="l" t="t" r="r" b="b"/>
              <a:pathLst>
                <a:path w="600" h="323" extrusionOk="0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75" name="Google Shape;575;p54"/>
            <p:cNvSpPr/>
            <p:nvPr/>
          </p:nvSpPr>
          <p:spPr>
            <a:xfrm>
              <a:off x="4453" y="1967"/>
              <a:ext cx="251" cy="175"/>
            </a:xfrm>
            <a:custGeom>
              <a:avLst/>
              <a:gdLst/>
              <a:ahLst/>
              <a:cxnLst/>
              <a:rect l="l" t="t" r="r" b="b"/>
              <a:pathLst>
                <a:path w="106" h="74" extrusionOk="0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76" name="Google Shape;576;p54"/>
            <p:cNvSpPr/>
            <p:nvPr/>
          </p:nvSpPr>
          <p:spPr>
            <a:xfrm>
              <a:off x="2968" y="1967"/>
              <a:ext cx="248" cy="175"/>
            </a:xfrm>
            <a:custGeom>
              <a:avLst/>
              <a:gdLst/>
              <a:ahLst/>
              <a:cxnLst/>
              <a:rect l="l" t="t" r="r" b="b"/>
              <a:pathLst>
                <a:path w="105" h="74" extrusionOk="0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77" name="Google Shape;577;p54"/>
            <p:cNvSpPr/>
            <p:nvPr/>
          </p:nvSpPr>
          <p:spPr>
            <a:xfrm>
              <a:off x="3549" y="1495"/>
              <a:ext cx="548" cy="557"/>
            </a:xfrm>
            <a:custGeom>
              <a:avLst/>
              <a:gdLst/>
              <a:ahLst/>
              <a:cxnLst/>
              <a:rect l="l" t="t" r="r" b="b"/>
              <a:pathLst>
                <a:path w="232" h="236" extrusionOk="0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78" name="Google Shape;578;p54"/>
            <p:cNvSpPr/>
            <p:nvPr/>
          </p:nvSpPr>
          <p:spPr>
            <a:xfrm>
              <a:off x="3572" y="1889"/>
              <a:ext cx="567" cy="208"/>
            </a:xfrm>
            <a:custGeom>
              <a:avLst/>
              <a:gdLst/>
              <a:ahLst/>
              <a:cxnLst/>
              <a:rect l="l" t="t" r="r" b="b"/>
              <a:pathLst>
                <a:path w="240" h="88" extrusionOk="0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79" name="Google Shape;579;p54"/>
            <p:cNvSpPr/>
            <p:nvPr/>
          </p:nvSpPr>
          <p:spPr>
            <a:xfrm>
              <a:off x="3464" y="1107"/>
              <a:ext cx="756" cy="591"/>
            </a:xfrm>
            <a:custGeom>
              <a:avLst/>
              <a:gdLst/>
              <a:ahLst/>
              <a:cxnLst/>
              <a:rect l="l" t="t" r="r" b="b"/>
              <a:pathLst>
                <a:path w="320" h="250" extrusionOk="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80" name="Google Shape;580;p54"/>
            <p:cNvSpPr/>
            <p:nvPr/>
          </p:nvSpPr>
          <p:spPr>
            <a:xfrm>
              <a:off x="3686" y="1665"/>
              <a:ext cx="113" cy="64"/>
            </a:xfrm>
            <a:custGeom>
              <a:avLst/>
              <a:gdLst/>
              <a:ahLst/>
              <a:cxnLst/>
              <a:rect l="l" t="t" r="r" b="b"/>
              <a:pathLst>
                <a:path w="48" h="27" extrusionOk="0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81" name="Google Shape;581;p54"/>
            <p:cNvSpPr/>
            <p:nvPr/>
          </p:nvSpPr>
          <p:spPr>
            <a:xfrm>
              <a:off x="3839" y="1665"/>
              <a:ext cx="118" cy="64"/>
            </a:xfrm>
            <a:custGeom>
              <a:avLst/>
              <a:gdLst/>
              <a:ahLst/>
              <a:cxnLst/>
              <a:rect l="l" t="t" r="r" b="b"/>
              <a:pathLst>
                <a:path w="50" h="27" extrusionOk="0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82" name="Google Shape;582;p54"/>
            <p:cNvSpPr/>
            <p:nvPr/>
          </p:nvSpPr>
          <p:spPr>
            <a:xfrm>
              <a:off x="3551" y="1717"/>
              <a:ext cx="534" cy="231"/>
            </a:xfrm>
            <a:custGeom>
              <a:avLst/>
              <a:gdLst/>
              <a:ahLst/>
              <a:cxnLst/>
              <a:rect l="l" t="t" r="r" b="b"/>
              <a:pathLst>
                <a:path w="226" h="98" extrusionOk="0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83" name="Google Shape;583;p54"/>
            <p:cNvSpPr/>
            <p:nvPr/>
          </p:nvSpPr>
          <p:spPr>
            <a:xfrm>
              <a:off x="3662" y="1771"/>
              <a:ext cx="357" cy="54"/>
            </a:xfrm>
            <a:custGeom>
              <a:avLst/>
              <a:gdLst/>
              <a:ahLst/>
              <a:cxnLst/>
              <a:rect l="l" t="t" r="r" b="b"/>
              <a:pathLst>
                <a:path w="151" h="23" extrusionOk="0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84" name="Google Shape;584;p54"/>
            <p:cNvSpPr/>
            <p:nvPr/>
          </p:nvSpPr>
          <p:spPr>
            <a:xfrm>
              <a:off x="3957" y="1710"/>
              <a:ext cx="104" cy="94"/>
            </a:xfrm>
            <a:custGeom>
              <a:avLst/>
              <a:gdLst/>
              <a:ahLst/>
              <a:cxnLst/>
              <a:rect l="l" t="t" r="r" b="b"/>
              <a:pathLst>
                <a:path w="44" h="40" extrusionOk="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85" name="Google Shape;585;p54"/>
            <p:cNvSpPr/>
            <p:nvPr/>
          </p:nvSpPr>
          <p:spPr>
            <a:xfrm>
              <a:off x="3627" y="1731"/>
              <a:ext cx="85" cy="101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86" name="Google Shape;586;p54"/>
            <p:cNvSpPr/>
            <p:nvPr/>
          </p:nvSpPr>
          <p:spPr>
            <a:xfrm>
              <a:off x="3868" y="2154"/>
              <a:ext cx="191" cy="208"/>
            </a:xfrm>
            <a:custGeom>
              <a:avLst/>
              <a:gdLst/>
              <a:ahLst/>
              <a:cxnLst/>
              <a:rect l="l" t="t" r="r" b="b"/>
              <a:pathLst>
                <a:path w="81" h="88" extrusionOk="0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87" name="Google Shape;587;p54"/>
            <p:cNvSpPr/>
            <p:nvPr/>
          </p:nvSpPr>
          <p:spPr>
            <a:xfrm>
              <a:off x="3674" y="1334"/>
              <a:ext cx="300" cy="187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88" name="Google Shape;588;p54"/>
            <p:cNvSpPr/>
            <p:nvPr/>
          </p:nvSpPr>
          <p:spPr>
            <a:xfrm>
              <a:off x="3827" y="2019"/>
              <a:ext cx="29" cy="515"/>
            </a:xfrm>
            <a:custGeom>
              <a:avLst/>
              <a:gdLst/>
              <a:ahLst/>
              <a:cxnLst/>
              <a:rect l="l" t="t" r="r" b="b"/>
              <a:pathLst>
                <a:path w="12" h="218" extrusionOk="0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89" name="Google Shape;589;p54"/>
            <p:cNvSpPr/>
            <p:nvPr/>
          </p:nvSpPr>
          <p:spPr>
            <a:xfrm>
              <a:off x="3638" y="2541"/>
              <a:ext cx="442" cy="61"/>
            </a:xfrm>
            <a:custGeom>
              <a:avLst/>
              <a:gdLst/>
              <a:ahLst/>
              <a:cxnLst/>
              <a:rect l="l" t="t" r="r" b="b"/>
              <a:pathLst>
                <a:path w="187" h="26" extrusionOk="0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590" name="Google Shape;590;p54"/>
          <p:cNvSpPr/>
          <p:nvPr/>
        </p:nvSpPr>
        <p:spPr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 extrusionOk="0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591" name="Google Shape;591;p54"/>
          <p:cNvGrpSpPr/>
          <p:nvPr/>
        </p:nvGrpSpPr>
        <p:grpSpPr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592" name="Google Shape;592;p54"/>
            <p:cNvSpPr/>
            <p:nvPr/>
          </p:nvSpPr>
          <p:spPr>
            <a:xfrm>
              <a:off x="3336" y="1462"/>
              <a:ext cx="748" cy="931"/>
            </a:xfrm>
            <a:custGeom>
              <a:avLst/>
              <a:gdLst/>
              <a:ahLst/>
              <a:cxnLst/>
              <a:rect l="l" t="t" r="r" b="b"/>
              <a:pathLst>
                <a:path w="317" h="394" extrusionOk="0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93" name="Google Shape;593;p54"/>
            <p:cNvSpPr/>
            <p:nvPr/>
          </p:nvSpPr>
          <p:spPr>
            <a:xfrm>
              <a:off x="3423" y="1552"/>
              <a:ext cx="307" cy="222"/>
            </a:xfrm>
            <a:custGeom>
              <a:avLst/>
              <a:gdLst/>
              <a:ahLst/>
              <a:cxnLst/>
              <a:rect l="l" t="t" r="r" b="b"/>
              <a:pathLst>
                <a:path w="130" h="94" extrusionOk="0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94" name="Google Shape;594;p54"/>
            <p:cNvSpPr/>
            <p:nvPr/>
          </p:nvSpPr>
          <p:spPr>
            <a:xfrm>
              <a:off x="3241" y="1661"/>
              <a:ext cx="754" cy="661"/>
            </a:xfrm>
            <a:custGeom>
              <a:avLst/>
              <a:gdLst/>
              <a:ahLst/>
              <a:cxnLst/>
              <a:rect l="l" t="t" r="r" b="b"/>
              <a:pathLst>
                <a:path w="319" h="280" extrusionOk="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95" name="Google Shape;595;p54"/>
            <p:cNvSpPr/>
            <p:nvPr/>
          </p:nvSpPr>
          <p:spPr>
            <a:xfrm>
              <a:off x="2481" y="1188"/>
              <a:ext cx="1055" cy="1314"/>
            </a:xfrm>
            <a:custGeom>
              <a:avLst/>
              <a:gdLst/>
              <a:ahLst/>
              <a:cxnLst/>
              <a:rect l="l" t="t" r="r" b="b"/>
              <a:pathLst>
                <a:path w="447" h="556" extrusionOk="0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96" name="Google Shape;596;p54"/>
            <p:cNvSpPr/>
            <p:nvPr/>
          </p:nvSpPr>
          <p:spPr>
            <a:xfrm>
              <a:off x="2481" y="1420"/>
              <a:ext cx="1006" cy="1093"/>
            </a:xfrm>
            <a:custGeom>
              <a:avLst/>
              <a:gdLst/>
              <a:ahLst/>
              <a:cxnLst/>
              <a:rect l="l" t="t" r="r" b="b"/>
              <a:pathLst>
                <a:path w="426" h="463" extrusionOk="0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97" name="Google Shape;597;p54"/>
            <p:cNvSpPr/>
            <p:nvPr/>
          </p:nvSpPr>
          <p:spPr>
            <a:xfrm>
              <a:off x="3111" y="1502"/>
              <a:ext cx="362" cy="844"/>
            </a:xfrm>
            <a:custGeom>
              <a:avLst/>
              <a:gdLst/>
              <a:ahLst/>
              <a:cxnLst/>
              <a:rect l="l" t="t" r="r" b="b"/>
              <a:pathLst>
                <a:path w="153" h="357" extrusionOk="0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98" name="Google Shape;598;p54"/>
            <p:cNvSpPr/>
            <p:nvPr/>
          </p:nvSpPr>
          <p:spPr>
            <a:xfrm>
              <a:off x="3057" y="1590"/>
              <a:ext cx="227" cy="734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99" name="Google Shape;599;p54"/>
            <p:cNvSpPr/>
            <p:nvPr/>
          </p:nvSpPr>
          <p:spPr>
            <a:xfrm>
              <a:off x="2615" y="1594"/>
              <a:ext cx="149" cy="778"/>
            </a:xfrm>
            <a:custGeom>
              <a:avLst/>
              <a:gdLst/>
              <a:ahLst/>
              <a:cxnLst/>
              <a:rect l="l" t="t" r="r" b="b"/>
              <a:pathLst>
                <a:path w="63" h="329" extrusionOk="0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00" name="Google Shape;600;p54"/>
            <p:cNvSpPr/>
            <p:nvPr/>
          </p:nvSpPr>
          <p:spPr>
            <a:xfrm>
              <a:off x="2705" y="1301"/>
              <a:ext cx="401" cy="256"/>
            </a:xfrm>
            <a:custGeom>
              <a:avLst/>
              <a:gdLst/>
              <a:ahLst/>
              <a:cxnLst/>
              <a:rect l="l" t="t" r="r" b="b"/>
              <a:pathLst>
                <a:path w="170" h="108" extrusionOk="0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01" name="Google Shape;601;p54"/>
            <p:cNvSpPr/>
            <p:nvPr/>
          </p:nvSpPr>
          <p:spPr>
            <a:xfrm>
              <a:off x="2674" y="1301"/>
              <a:ext cx="340" cy="286"/>
            </a:xfrm>
            <a:custGeom>
              <a:avLst/>
              <a:gdLst/>
              <a:ahLst/>
              <a:cxnLst/>
              <a:rect l="l" t="t" r="r" b="b"/>
              <a:pathLst>
                <a:path w="144" h="121" extrusionOk="0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4080" y="2055"/>
              <a:ext cx="1136" cy="1018"/>
            </a:xfrm>
            <a:custGeom>
              <a:avLst/>
              <a:gdLst/>
              <a:ahLst/>
              <a:cxnLst/>
              <a:rect l="l" t="t" r="r" b="b"/>
              <a:pathLst>
                <a:path w="481" h="431" extrusionOk="0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03" name="Google Shape;603;p54"/>
            <p:cNvSpPr/>
            <p:nvPr/>
          </p:nvSpPr>
          <p:spPr>
            <a:xfrm>
              <a:off x="4217" y="2235"/>
              <a:ext cx="992" cy="838"/>
            </a:xfrm>
            <a:custGeom>
              <a:avLst/>
              <a:gdLst/>
              <a:ahLst/>
              <a:cxnLst/>
              <a:rect l="l" t="t" r="r" b="b"/>
              <a:pathLst>
                <a:path w="420" h="355" extrusionOk="0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04" name="Google Shape;604;p54"/>
            <p:cNvSpPr/>
            <p:nvPr/>
          </p:nvSpPr>
          <p:spPr>
            <a:xfrm>
              <a:off x="4472" y="2388"/>
              <a:ext cx="101" cy="624"/>
            </a:xfrm>
            <a:custGeom>
              <a:avLst/>
              <a:gdLst/>
              <a:ahLst/>
              <a:cxnLst/>
              <a:rect l="l" t="t" r="r" b="b"/>
              <a:pathLst>
                <a:path w="43" h="264" extrusionOk="0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05" name="Google Shape;605;p54"/>
            <p:cNvSpPr/>
            <p:nvPr/>
          </p:nvSpPr>
          <p:spPr>
            <a:xfrm>
              <a:off x="4840" y="2556"/>
              <a:ext cx="132" cy="463"/>
            </a:xfrm>
            <a:custGeom>
              <a:avLst/>
              <a:gdLst/>
              <a:ahLst/>
              <a:cxnLst/>
              <a:rect l="l" t="t" r="r" b="b"/>
              <a:pathLst>
                <a:path w="56" h="196" extrusionOk="0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06" name="Google Shape;606;p54"/>
            <p:cNvSpPr/>
            <p:nvPr/>
          </p:nvSpPr>
          <p:spPr>
            <a:xfrm>
              <a:off x="4517" y="2102"/>
              <a:ext cx="408" cy="274"/>
            </a:xfrm>
            <a:custGeom>
              <a:avLst/>
              <a:gdLst/>
              <a:ahLst/>
              <a:cxnLst/>
              <a:rect l="l" t="t" r="r" b="b"/>
              <a:pathLst>
                <a:path w="173" h="116" extrusionOk="0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07" name="Google Shape;607;p54"/>
            <p:cNvSpPr/>
            <p:nvPr/>
          </p:nvSpPr>
          <p:spPr>
            <a:xfrm>
              <a:off x="4949" y="2414"/>
              <a:ext cx="234" cy="648"/>
            </a:xfrm>
            <a:custGeom>
              <a:avLst/>
              <a:gdLst/>
              <a:ahLst/>
              <a:cxnLst/>
              <a:rect l="l" t="t" r="r" b="b"/>
              <a:pathLst>
                <a:path w="99" h="274" extrusionOk="0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08" name="Google Shape;608;p54"/>
            <p:cNvSpPr/>
            <p:nvPr/>
          </p:nvSpPr>
          <p:spPr>
            <a:xfrm>
              <a:off x="4179" y="2322"/>
              <a:ext cx="276" cy="744"/>
            </a:xfrm>
            <a:custGeom>
              <a:avLst/>
              <a:gdLst/>
              <a:ahLst/>
              <a:cxnLst/>
              <a:rect l="l" t="t" r="r" b="b"/>
              <a:pathLst>
                <a:path w="117" h="315" extrusionOk="0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09" name="Google Shape;609;p54"/>
            <p:cNvSpPr/>
            <p:nvPr/>
          </p:nvSpPr>
          <p:spPr>
            <a:xfrm>
              <a:off x="3773" y="1710"/>
              <a:ext cx="233" cy="548"/>
            </a:xfrm>
            <a:custGeom>
              <a:avLst/>
              <a:gdLst/>
              <a:ahLst/>
              <a:cxnLst/>
              <a:rect l="l" t="t" r="r" b="b"/>
              <a:pathLst>
                <a:path w="99" h="232" extrusionOk="0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10" name="Google Shape;610;p54"/>
            <p:cNvSpPr/>
            <p:nvPr/>
          </p:nvSpPr>
          <p:spPr>
            <a:xfrm>
              <a:off x="3690" y="1765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39" h="198" extrusionOk="0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11" name="Google Shape;611;p54"/>
            <p:cNvSpPr/>
            <p:nvPr/>
          </p:nvSpPr>
          <p:spPr>
            <a:xfrm>
              <a:off x="2481" y="1663"/>
              <a:ext cx="2130" cy="1410"/>
            </a:xfrm>
            <a:custGeom>
              <a:avLst/>
              <a:gdLst/>
              <a:ahLst/>
              <a:cxnLst/>
              <a:rect l="l" t="t" r="r" b="b"/>
              <a:pathLst>
                <a:path w="902" h="597" extrusionOk="0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12" name="Google Shape;612;p54"/>
            <p:cNvSpPr/>
            <p:nvPr/>
          </p:nvSpPr>
          <p:spPr>
            <a:xfrm>
              <a:off x="2481" y="2036"/>
              <a:ext cx="2118" cy="1037"/>
            </a:xfrm>
            <a:custGeom>
              <a:avLst/>
              <a:gdLst/>
              <a:ahLst/>
              <a:cxnLst/>
              <a:rect l="l" t="t" r="r" b="b"/>
              <a:pathLst>
                <a:path w="897" h="439" extrusionOk="0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13" name="Google Shape;613;p54"/>
            <p:cNvSpPr/>
            <p:nvPr/>
          </p:nvSpPr>
          <p:spPr>
            <a:xfrm>
              <a:off x="2639" y="1755"/>
              <a:ext cx="1186" cy="657"/>
            </a:xfrm>
            <a:custGeom>
              <a:avLst/>
              <a:gdLst/>
              <a:ahLst/>
              <a:cxnLst/>
              <a:rect l="l" t="t" r="r" b="b"/>
              <a:pathLst>
                <a:path w="502" h="278" extrusionOk="0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14" name="Google Shape;614;p54"/>
            <p:cNvSpPr/>
            <p:nvPr/>
          </p:nvSpPr>
          <p:spPr>
            <a:xfrm>
              <a:off x="3938" y="2223"/>
              <a:ext cx="567" cy="850"/>
            </a:xfrm>
            <a:custGeom>
              <a:avLst/>
              <a:gdLst/>
              <a:ahLst/>
              <a:cxnLst/>
              <a:rect l="l" t="t" r="r" b="b"/>
              <a:pathLst>
                <a:path w="240" h="360" extrusionOk="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15" name="Google Shape;615;p54"/>
            <p:cNvSpPr/>
            <p:nvPr/>
          </p:nvSpPr>
          <p:spPr>
            <a:xfrm>
              <a:off x="3073" y="1769"/>
              <a:ext cx="102" cy="374"/>
            </a:xfrm>
            <a:custGeom>
              <a:avLst/>
              <a:gdLst/>
              <a:ahLst/>
              <a:cxnLst/>
              <a:rect l="l" t="t" r="r" b="b"/>
              <a:pathLst>
                <a:path w="43" h="158" extrusionOk="0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16" name="Google Shape;616;p54"/>
            <p:cNvSpPr/>
            <p:nvPr/>
          </p:nvSpPr>
          <p:spPr>
            <a:xfrm>
              <a:off x="3477" y="2414"/>
              <a:ext cx="291" cy="659"/>
            </a:xfrm>
            <a:custGeom>
              <a:avLst/>
              <a:gdLst/>
              <a:ahLst/>
              <a:cxnLst/>
              <a:rect l="l" t="t" r="r" b="b"/>
              <a:pathLst>
                <a:path w="123" h="279" extrusionOk="0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17" name="Google Shape;617;p54"/>
            <p:cNvSpPr/>
            <p:nvPr/>
          </p:nvSpPr>
          <p:spPr>
            <a:xfrm>
              <a:off x="3442" y="2393"/>
              <a:ext cx="364" cy="680"/>
            </a:xfrm>
            <a:custGeom>
              <a:avLst/>
              <a:gdLst/>
              <a:ahLst/>
              <a:cxnLst/>
              <a:rect l="l" t="t" r="r" b="b"/>
              <a:pathLst>
                <a:path w="154" h="288" extrusionOk="0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18" name="Google Shape;618;p54"/>
            <p:cNvSpPr/>
            <p:nvPr/>
          </p:nvSpPr>
          <p:spPr>
            <a:xfrm>
              <a:off x="2481" y="2452"/>
              <a:ext cx="276" cy="621"/>
            </a:xfrm>
            <a:custGeom>
              <a:avLst/>
              <a:gdLst/>
              <a:ahLst/>
              <a:cxnLst/>
              <a:rect l="l" t="t" r="r" b="b"/>
              <a:pathLst>
                <a:path w="117" h="263" extrusionOk="0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19" name="Google Shape;619;p54"/>
            <p:cNvSpPr/>
            <p:nvPr/>
          </p:nvSpPr>
          <p:spPr>
            <a:xfrm>
              <a:off x="2481" y="2433"/>
              <a:ext cx="314" cy="640"/>
            </a:xfrm>
            <a:custGeom>
              <a:avLst/>
              <a:gdLst/>
              <a:ahLst/>
              <a:cxnLst/>
              <a:rect l="l" t="t" r="r" b="b"/>
              <a:pathLst>
                <a:path w="133" h="271" extrusionOk="0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20" name="Google Shape;620;p54"/>
            <p:cNvSpPr/>
            <p:nvPr/>
          </p:nvSpPr>
          <p:spPr>
            <a:xfrm>
              <a:off x="3307" y="1817"/>
              <a:ext cx="57" cy="281"/>
            </a:xfrm>
            <a:custGeom>
              <a:avLst/>
              <a:gdLst/>
              <a:ahLst/>
              <a:cxnLst/>
              <a:rect l="l" t="t" r="r" b="b"/>
              <a:pathLst>
                <a:path w="24" h="119" extrusionOk="0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21" name="Google Shape;621;p54"/>
            <p:cNvSpPr/>
            <p:nvPr/>
          </p:nvSpPr>
          <p:spPr>
            <a:xfrm>
              <a:off x="3865" y="2511"/>
              <a:ext cx="949" cy="562"/>
            </a:xfrm>
            <a:custGeom>
              <a:avLst/>
              <a:gdLst/>
              <a:ahLst/>
              <a:cxnLst/>
              <a:rect l="l" t="t" r="r" b="b"/>
              <a:pathLst>
                <a:path w="402" h="238" extrusionOk="0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22" name="Google Shape;622;p54"/>
            <p:cNvSpPr/>
            <p:nvPr/>
          </p:nvSpPr>
          <p:spPr>
            <a:xfrm>
              <a:off x="4120" y="2639"/>
              <a:ext cx="465" cy="120"/>
            </a:xfrm>
            <a:custGeom>
              <a:avLst/>
              <a:gdLst/>
              <a:ahLst/>
              <a:cxnLst/>
              <a:rect l="l" t="t" r="r" b="b"/>
              <a:pathLst>
                <a:path w="197" h="51" extrusionOk="0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23" name="Google Shape;623;p54"/>
            <p:cNvSpPr/>
            <p:nvPr/>
          </p:nvSpPr>
          <p:spPr>
            <a:xfrm>
              <a:off x="3919" y="2629"/>
              <a:ext cx="888" cy="459"/>
            </a:xfrm>
            <a:custGeom>
              <a:avLst/>
              <a:gdLst/>
              <a:ahLst/>
              <a:cxnLst/>
              <a:rect l="l" t="t" r="r" b="b"/>
              <a:pathLst>
                <a:path w="376" h="194" extrusionOk="0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24" name="Google Shape;624;p54"/>
            <p:cNvSpPr/>
            <p:nvPr/>
          </p:nvSpPr>
          <p:spPr>
            <a:xfrm>
              <a:off x="3905" y="2660"/>
              <a:ext cx="869" cy="423"/>
            </a:xfrm>
            <a:custGeom>
              <a:avLst/>
              <a:gdLst/>
              <a:ahLst/>
              <a:cxnLst/>
              <a:rect l="l" t="t" r="r" b="b"/>
              <a:pathLst>
                <a:path w="368" h="179" extrusionOk="0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25" name="Google Shape;625;p54"/>
            <p:cNvSpPr/>
            <p:nvPr/>
          </p:nvSpPr>
          <p:spPr>
            <a:xfrm>
              <a:off x="4240" y="2565"/>
              <a:ext cx="218" cy="21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26" name="Google Shape;626;p54"/>
            <p:cNvSpPr/>
            <p:nvPr/>
          </p:nvSpPr>
          <p:spPr>
            <a:xfrm>
              <a:off x="4243" y="2577"/>
              <a:ext cx="233" cy="213"/>
            </a:xfrm>
            <a:custGeom>
              <a:avLst/>
              <a:gdLst/>
              <a:ahLst/>
              <a:cxnLst/>
              <a:rect l="l" t="t" r="r" b="b"/>
              <a:pathLst>
                <a:path w="99" h="90" extrusionOk="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27" name="Google Shape;627;p54"/>
            <p:cNvSpPr/>
            <p:nvPr/>
          </p:nvSpPr>
          <p:spPr>
            <a:xfrm>
              <a:off x="3310" y="2072"/>
              <a:ext cx="507" cy="167"/>
            </a:xfrm>
            <a:custGeom>
              <a:avLst/>
              <a:gdLst/>
              <a:ahLst/>
              <a:cxnLst/>
              <a:rect l="l" t="t" r="r" b="b"/>
              <a:pathLst>
                <a:path w="215" h="71" extrusionOk="0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628" name="Google Shape;628;p54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629" name="Google Shape;629;p54"/>
            <p:cNvGrpSpPr/>
            <p:nvPr/>
          </p:nvGrpSpPr>
          <p:grpSpPr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630" name="Google Shape;630;p54"/>
              <p:cNvSpPr/>
              <p:nvPr/>
            </p:nvSpPr>
            <p:spPr>
              <a:xfrm>
                <a:off x="2494" y="-126"/>
                <a:ext cx="1751" cy="183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76" extrusionOk="0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31" name="Google Shape;631;p54"/>
              <p:cNvSpPr/>
              <p:nvPr/>
            </p:nvSpPr>
            <p:spPr>
              <a:xfrm>
                <a:off x="2365" y="89"/>
                <a:ext cx="1807" cy="163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690" extrusionOk="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32" name="Google Shape;632;p54"/>
              <p:cNvSpPr/>
              <p:nvPr/>
            </p:nvSpPr>
            <p:spPr>
              <a:xfrm>
                <a:off x="3614" y="219"/>
                <a:ext cx="532" cy="125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30" extrusionOk="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33" name="Google Shape;633;p54"/>
              <p:cNvSpPr/>
              <p:nvPr/>
            </p:nvSpPr>
            <p:spPr>
              <a:xfrm>
                <a:off x="3536" y="349"/>
                <a:ext cx="329" cy="109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62" extrusionOk="0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34" name="Google Shape;634;p54"/>
              <p:cNvSpPr/>
              <p:nvPr/>
            </p:nvSpPr>
            <p:spPr>
              <a:xfrm>
                <a:off x="3005" y="-100"/>
                <a:ext cx="68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80" extrusionOk="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35" name="Google Shape;635;p54"/>
              <p:cNvSpPr/>
              <p:nvPr/>
            </p:nvSpPr>
            <p:spPr>
              <a:xfrm>
                <a:off x="2955" y="-100"/>
                <a:ext cx="579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1" extrusionOk="0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36" name="Google Shape;636;p54"/>
              <p:cNvSpPr/>
              <p:nvPr/>
            </p:nvSpPr>
            <p:spPr>
              <a:xfrm>
                <a:off x="477" y="-161"/>
                <a:ext cx="2412" cy="1991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843" extrusionOk="0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37" name="Google Shape;637;p54"/>
              <p:cNvSpPr/>
              <p:nvPr/>
            </p:nvSpPr>
            <p:spPr>
              <a:xfrm>
                <a:off x="560" y="61"/>
                <a:ext cx="831" cy="154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52" extrusionOk="0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38" name="Google Shape;638;p54"/>
              <p:cNvSpPr/>
              <p:nvPr/>
            </p:nvSpPr>
            <p:spPr>
              <a:xfrm>
                <a:off x="1984" y="172"/>
                <a:ext cx="262" cy="138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88" extrusionOk="0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39" name="Google Shape;639;p54"/>
              <p:cNvSpPr/>
              <p:nvPr/>
            </p:nvSpPr>
            <p:spPr>
              <a:xfrm>
                <a:off x="1287" y="-367"/>
                <a:ext cx="721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99" extrusionOk="0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40" name="Google Shape;640;p54"/>
              <p:cNvSpPr/>
              <p:nvPr/>
            </p:nvSpPr>
            <p:spPr>
              <a:xfrm>
                <a:off x="1391" y="-343"/>
                <a:ext cx="659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08" extrusionOk="0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41" name="Google Shape;641;p54"/>
              <p:cNvSpPr/>
              <p:nvPr/>
            </p:nvSpPr>
            <p:spPr>
              <a:xfrm>
                <a:off x="3151" y="179"/>
                <a:ext cx="2618" cy="2563"/>
              </a:xfrm>
              <a:custGeom>
                <a:avLst/>
                <a:gdLst/>
                <a:ahLst/>
                <a:cxnLst/>
                <a:rect l="l" t="t" r="r" b="b"/>
                <a:pathLst>
                  <a:path w="980" h="917" extrusionOk="0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42" name="Google Shape;642;p54"/>
              <p:cNvSpPr/>
              <p:nvPr/>
            </p:nvSpPr>
            <p:spPr>
              <a:xfrm>
                <a:off x="3255" y="538"/>
                <a:ext cx="2612" cy="2224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88" extrusionOk="0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43" name="Google Shape;643;p54"/>
              <p:cNvSpPr/>
              <p:nvPr/>
            </p:nvSpPr>
            <p:spPr>
              <a:xfrm>
                <a:off x="3817" y="226"/>
                <a:ext cx="1209" cy="65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49" extrusionOk="0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44" name="Google Shape;644;p54"/>
              <p:cNvSpPr/>
              <p:nvPr/>
            </p:nvSpPr>
            <p:spPr>
              <a:xfrm>
                <a:off x="4379" y="325"/>
                <a:ext cx="69" cy="329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9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45" name="Google Shape;645;p54"/>
              <p:cNvSpPr/>
              <p:nvPr/>
            </p:nvSpPr>
            <p:spPr>
              <a:xfrm>
                <a:off x="3817" y="536"/>
                <a:ext cx="425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7" extrusionOk="0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46" name="Google Shape;646;p54"/>
              <p:cNvSpPr/>
              <p:nvPr/>
            </p:nvSpPr>
            <p:spPr>
              <a:xfrm>
                <a:off x="4828" y="848"/>
                <a:ext cx="476" cy="158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582" extrusionOk="0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47" name="Google Shape;647;p54"/>
              <p:cNvSpPr/>
              <p:nvPr/>
            </p:nvSpPr>
            <p:spPr>
              <a:xfrm>
                <a:off x="4814" y="840"/>
                <a:ext cx="490" cy="149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16" extrusionOk="0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48" name="Google Shape;648;p54"/>
              <p:cNvSpPr/>
              <p:nvPr/>
            </p:nvSpPr>
            <p:spPr>
              <a:xfrm>
                <a:off x="4490" y="916"/>
                <a:ext cx="471" cy="136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577" extrusionOk="0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49" name="Google Shape;649;p54"/>
              <p:cNvSpPr/>
              <p:nvPr/>
            </p:nvSpPr>
            <p:spPr>
              <a:xfrm>
                <a:off x="4635" y="897"/>
                <a:ext cx="337" cy="1382"/>
              </a:xfrm>
              <a:custGeom>
                <a:avLst/>
                <a:gdLst/>
                <a:ahLst/>
                <a:cxnLst/>
                <a:rect l="l" t="t" r="r" b="b"/>
                <a:pathLst>
                  <a:path w="143" h="585" extrusionOk="0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50" name="Google Shape;650;p54"/>
              <p:cNvSpPr/>
              <p:nvPr/>
            </p:nvSpPr>
            <p:spPr>
              <a:xfrm>
                <a:off x="3862" y="852"/>
                <a:ext cx="373" cy="142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605" extrusionOk="0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51" name="Google Shape;651;p54"/>
              <p:cNvSpPr/>
              <p:nvPr/>
            </p:nvSpPr>
            <p:spPr>
              <a:xfrm>
                <a:off x="3751" y="826"/>
                <a:ext cx="388" cy="142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605" extrusionOk="0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52" name="Google Shape;652;p54"/>
              <p:cNvSpPr/>
              <p:nvPr/>
            </p:nvSpPr>
            <p:spPr>
              <a:xfrm>
                <a:off x="3231" y="748"/>
                <a:ext cx="582" cy="1363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77" extrusionOk="0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53" name="Google Shape;653;p54"/>
              <p:cNvSpPr/>
              <p:nvPr/>
            </p:nvSpPr>
            <p:spPr>
              <a:xfrm>
                <a:off x="3246" y="729"/>
                <a:ext cx="472" cy="130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552" extrusionOk="0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54" name="Google Shape;654;p54"/>
              <p:cNvSpPr/>
              <p:nvPr/>
            </p:nvSpPr>
            <p:spPr>
              <a:xfrm>
                <a:off x="437" y="-171"/>
                <a:ext cx="4212" cy="391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656" extrusionOk="0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55" name="Google Shape;655;p54"/>
              <p:cNvSpPr/>
              <p:nvPr/>
            </p:nvSpPr>
            <p:spPr>
              <a:xfrm>
                <a:off x="506" y="356"/>
                <a:ext cx="4263" cy="3052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292" extrusionOk="0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56" name="Google Shape;656;p54"/>
              <p:cNvSpPr/>
              <p:nvPr/>
            </p:nvSpPr>
            <p:spPr>
              <a:xfrm>
                <a:off x="1559" y="-126"/>
                <a:ext cx="1861" cy="1007"/>
              </a:xfrm>
              <a:custGeom>
                <a:avLst/>
                <a:gdLst/>
                <a:ahLst/>
                <a:cxnLst/>
                <a:rect l="l" t="t" r="r" b="b"/>
                <a:pathLst>
                  <a:path w="788" h="426" extrusionOk="0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57" name="Google Shape;657;p54"/>
              <p:cNvSpPr/>
              <p:nvPr/>
            </p:nvSpPr>
            <p:spPr>
              <a:xfrm>
                <a:off x="2610" y="-43"/>
                <a:ext cx="132" cy="609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8" extrusionOk="0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58" name="Google Shape;658;p54"/>
              <p:cNvSpPr/>
              <p:nvPr/>
            </p:nvSpPr>
            <p:spPr>
              <a:xfrm>
                <a:off x="1559" y="344"/>
                <a:ext cx="798" cy="26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" extrusionOk="0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59" name="Google Shape;659;p54"/>
              <p:cNvSpPr/>
              <p:nvPr/>
            </p:nvSpPr>
            <p:spPr>
              <a:xfrm>
                <a:off x="3484" y="3507"/>
                <a:ext cx="4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9" h="11" extrusionOk="0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60" name="Google Shape;660;p54"/>
              <p:cNvSpPr/>
              <p:nvPr/>
            </p:nvSpPr>
            <p:spPr>
              <a:xfrm>
                <a:off x="3456" y="937"/>
                <a:ext cx="940" cy="257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088" extrusionOk="0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61" name="Google Shape;661;p54"/>
              <p:cNvSpPr/>
              <p:nvPr/>
            </p:nvSpPr>
            <p:spPr>
              <a:xfrm>
                <a:off x="2825" y="1060"/>
                <a:ext cx="877" cy="255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081" extrusionOk="0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62" name="Google Shape;662;p54"/>
              <p:cNvSpPr/>
              <p:nvPr/>
            </p:nvSpPr>
            <p:spPr>
              <a:xfrm>
                <a:off x="2294" y="-34"/>
                <a:ext cx="340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2" extrusionOk="0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63" name="Google Shape;663;p54"/>
              <p:cNvSpPr/>
              <p:nvPr/>
            </p:nvSpPr>
            <p:spPr>
              <a:xfrm>
                <a:off x="513" y="772"/>
                <a:ext cx="3831" cy="2813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191" extrusionOk="0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64" name="Google Shape;664;p54"/>
              <p:cNvSpPr/>
              <p:nvPr/>
            </p:nvSpPr>
            <p:spPr>
              <a:xfrm>
                <a:off x="1408" y="1313"/>
                <a:ext cx="4828" cy="3361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423" extrusionOk="0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65" name="Google Shape;665;p54"/>
              <p:cNvSpPr/>
              <p:nvPr/>
            </p:nvSpPr>
            <p:spPr>
              <a:xfrm>
                <a:off x="1559" y="2099"/>
                <a:ext cx="4424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090" extrusionOk="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66" name="Google Shape;666;p54"/>
              <p:cNvSpPr/>
              <p:nvPr/>
            </p:nvSpPr>
            <p:spPr>
              <a:xfrm>
                <a:off x="2761" y="1407"/>
                <a:ext cx="2079" cy="1236"/>
              </a:xfrm>
              <a:custGeom>
                <a:avLst/>
                <a:gdLst/>
                <a:ahLst/>
                <a:cxnLst/>
                <a:rect l="l" t="t" r="r" b="b"/>
                <a:pathLst>
                  <a:path w="880" h="523" extrusionOk="0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67" name="Google Shape;667;p54"/>
              <p:cNvSpPr/>
              <p:nvPr/>
            </p:nvSpPr>
            <p:spPr>
              <a:xfrm>
                <a:off x="3520" y="1618"/>
                <a:ext cx="141" cy="682"/>
              </a:xfrm>
              <a:custGeom>
                <a:avLst/>
                <a:gdLst/>
                <a:ahLst/>
                <a:cxnLst/>
                <a:rect l="l" t="t" r="r" b="b"/>
                <a:pathLst>
                  <a:path w="60" h="289" extrusionOk="0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68" name="Google Shape;668;p54"/>
              <p:cNvSpPr/>
              <p:nvPr/>
            </p:nvSpPr>
            <p:spPr>
              <a:xfrm>
                <a:off x="3947" y="2057"/>
                <a:ext cx="893" cy="29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3" extrusionOk="0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69" name="Google Shape;669;p54"/>
              <p:cNvSpPr/>
              <p:nvPr/>
            </p:nvSpPr>
            <p:spPr>
              <a:xfrm>
                <a:off x="1970" y="2567"/>
                <a:ext cx="808" cy="210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892" extrusionOk="0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70" name="Google Shape;670;p54"/>
              <p:cNvSpPr/>
              <p:nvPr/>
            </p:nvSpPr>
            <p:spPr>
              <a:xfrm>
                <a:off x="1906" y="2543"/>
                <a:ext cx="907" cy="213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902" extrusionOk="0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71" name="Google Shape;671;p54"/>
              <p:cNvSpPr/>
              <p:nvPr/>
            </p:nvSpPr>
            <p:spPr>
              <a:xfrm>
                <a:off x="2601" y="2579"/>
                <a:ext cx="446" cy="209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887" extrusionOk="0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72" name="Google Shape;672;p54"/>
              <p:cNvSpPr/>
              <p:nvPr/>
            </p:nvSpPr>
            <p:spPr>
              <a:xfrm>
                <a:off x="2528" y="2534"/>
                <a:ext cx="590" cy="214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06" extrusionOk="0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73" name="Google Shape;673;p54"/>
              <p:cNvSpPr/>
              <p:nvPr/>
            </p:nvSpPr>
            <p:spPr>
              <a:xfrm>
                <a:off x="4228" y="2567"/>
                <a:ext cx="518" cy="210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892" extrusionOk="0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74" name="Google Shape;674;p54"/>
              <p:cNvSpPr/>
              <p:nvPr/>
            </p:nvSpPr>
            <p:spPr>
              <a:xfrm>
                <a:off x="4169" y="2496"/>
                <a:ext cx="685" cy="217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922" extrusionOk="0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75" name="Google Shape;675;p54"/>
              <p:cNvSpPr/>
              <p:nvPr/>
            </p:nvSpPr>
            <p:spPr>
              <a:xfrm>
                <a:off x="4736" y="2574"/>
                <a:ext cx="1042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889" extrusionOk="0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76" name="Google Shape;676;p54"/>
              <p:cNvSpPr/>
              <p:nvPr/>
            </p:nvSpPr>
            <p:spPr>
              <a:xfrm>
                <a:off x="4861" y="2466"/>
                <a:ext cx="990" cy="220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935" extrusionOk="0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</p:grpSp>
        <p:grpSp>
          <p:nvGrpSpPr>
            <p:cNvPr id="677" name="Google Shape;677;p54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678" name="Google Shape;678;p54"/>
              <p:cNvSpPr/>
              <p:nvPr/>
            </p:nvSpPr>
            <p:spPr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 extrusionOk="0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79" name="Google Shape;679;p54"/>
              <p:cNvSpPr/>
              <p:nvPr/>
            </p:nvSpPr>
            <p:spPr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 extrusionOk="0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80" name="Google Shape;680;p54"/>
              <p:cNvSpPr/>
              <p:nvPr/>
            </p:nvSpPr>
            <p:spPr>
              <a:xfrm>
                <a:off x="4413283" y="5447624"/>
                <a:ext cx="783966" cy="4670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0" extrusionOk="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81" name="Google Shape;681;p54"/>
              <p:cNvSpPr/>
              <p:nvPr/>
            </p:nvSpPr>
            <p:spPr>
              <a:xfrm>
                <a:off x="4857425" y="5528233"/>
                <a:ext cx="53740" cy="257634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8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82" name="Google Shape;682;p54"/>
              <p:cNvSpPr/>
              <p:nvPr/>
            </p:nvSpPr>
            <p:spPr>
              <a:xfrm>
                <a:off x="4413283" y="5692613"/>
                <a:ext cx="335873" cy="108269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8" extrusionOk="0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83" name="Google Shape;683;p54"/>
              <p:cNvSpPr/>
              <p:nvPr/>
            </p:nvSpPr>
            <p:spPr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 extrusionOk="0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84" name="Google Shape;684;p54"/>
              <p:cNvSpPr/>
              <p:nvPr/>
            </p:nvSpPr>
            <p:spPr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 extrusionOk="0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85" name="Google Shape;685;p54"/>
              <p:cNvSpPr/>
              <p:nvPr/>
            </p:nvSpPr>
            <p:spPr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 extrusionOk="0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86" name="Google Shape;686;p54"/>
              <p:cNvSpPr/>
              <p:nvPr/>
            </p:nvSpPr>
            <p:spPr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 extrusionOk="0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</p:grpSp>
        <p:grpSp>
          <p:nvGrpSpPr>
            <p:cNvPr id="687" name="Google Shape;687;p54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688" name="Google Shape;688;p54"/>
              <p:cNvSpPr/>
              <p:nvPr/>
            </p:nvSpPr>
            <p:spPr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 extrusionOk="0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89" name="Google Shape;689;p54"/>
              <p:cNvSpPr/>
              <p:nvPr/>
            </p:nvSpPr>
            <p:spPr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 extrusionOk="0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90" name="Google Shape;690;p54"/>
              <p:cNvSpPr/>
              <p:nvPr/>
            </p:nvSpPr>
            <p:spPr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 extrusionOk="0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91" name="Google Shape;691;p54"/>
              <p:cNvSpPr/>
              <p:nvPr/>
            </p:nvSpPr>
            <p:spPr>
              <a:xfrm>
                <a:off x="829495" y="5883222"/>
                <a:ext cx="371297" cy="9670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11" extrusionOk="0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92" name="Google Shape;692;p54"/>
              <p:cNvSpPr/>
              <p:nvPr/>
            </p:nvSpPr>
            <p:spPr>
              <a:xfrm>
                <a:off x="191754" y="5883222"/>
                <a:ext cx="168331" cy="925033"/>
              </a:xfrm>
              <a:custGeom>
                <a:avLst/>
                <a:gdLst/>
                <a:ahLst/>
                <a:cxnLst/>
                <a:rect l="l" t="t" r="r" b="b"/>
                <a:pathLst>
                  <a:path w="63" h="329" extrusionOk="0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93" name="Google Shape;693;p54"/>
              <p:cNvSpPr/>
              <p:nvPr/>
            </p:nvSpPr>
            <p:spPr>
              <a:xfrm>
                <a:off x="321611" y="5460466"/>
                <a:ext cx="578583" cy="36937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08" extrusionOk="0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94" name="Google Shape;694;p54"/>
              <p:cNvSpPr/>
              <p:nvPr/>
            </p:nvSpPr>
            <p:spPr>
              <a:xfrm>
                <a:off x="276883" y="5460466"/>
                <a:ext cx="490570" cy="41265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1" extrusionOk="0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</p:grpSp>
        <p:grpSp>
          <p:nvGrpSpPr>
            <p:cNvPr id="695" name="Google Shape;695;p54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696" name="Google Shape;696;p54"/>
              <p:cNvSpPr/>
              <p:nvPr/>
            </p:nvSpPr>
            <p:spPr>
              <a:xfrm>
                <a:off x="1623186" y="-214403"/>
                <a:ext cx="1171187" cy="71600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38" extrusionOk="0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97" name="Google Shape;697;p54"/>
              <p:cNvSpPr/>
              <p:nvPr/>
            </p:nvSpPr>
            <p:spPr>
              <a:xfrm>
                <a:off x="1937889" y="-65032"/>
                <a:ext cx="573870" cy="14809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51" extrusionOk="0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98" name="Google Shape;698;p54"/>
              <p:cNvSpPr/>
              <p:nvPr/>
            </p:nvSpPr>
            <p:spPr>
              <a:xfrm>
                <a:off x="1689829" y="-108344"/>
                <a:ext cx="1095906" cy="60994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94" extrusionOk="0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699" name="Google Shape;699;p54"/>
              <p:cNvSpPr/>
              <p:nvPr/>
            </p:nvSpPr>
            <p:spPr>
              <a:xfrm>
                <a:off x="1672551" y="-39116"/>
                <a:ext cx="1072457" cy="54071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79" extrusionOk="0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700" name="Google Shape;700;p54"/>
              <p:cNvSpPr/>
              <p:nvPr/>
            </p:nvSpPr>
            <p:spPr>
              <a:xfrm>
                <a:off x="2085984" y="-156358"/>
                <a:ext cx="269040" cy="2690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701" name="Google Shape;701;p54"/>
              <p:cNvSpPr/>
              <p:nvPr/>
            </p:nvSpPr>
            <p:spPr>
              <a:xfrm>
                <a:off x="2089686" y="-141548"/>
                <a:ext cx="287552" cy="262869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mbri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</p:grpSp>
      </p:grpSp>
      <p:grpSp>
        <p:nvGrpSpPr>
          <p:cNvPr id="702" name="Google Shape;702;p54"/>
          <p:cNvGrpSpPr/>
          <p:nvPr/>
        </p:nvGrpSpPr>
        <p:grpSpPr>
          <a:xfrm rot="-1651836">
            <a:off x="369246" y="506291"/>
            <a:ext cx="892898" cy="1021771"/>
            <a:chOff x="4634" y="754"/>
            <a:chExt cx="1164" cy="1332"/>
          </a:xfrm>
        </p:grpSpPr>
        <p:sp>
          <p:nvSpPr>
            <p:cNvPr id="703" name="Google Shape;703;p54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04" name="Google Shape;704;p54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05" name="Google Shape;705;p54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06" name="Google Shape;706;p54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07" name="Google Shape;707;p54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08" name="Google Shape;708;p54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09" name="Google Shape;709;p54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10" name="Google Shape;710;p54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711" name="Google Shape;711;p54"/>
          <p:cNvGrpSpPr/>
          <p:nvPr/>
        </p:nvGrpSpPr>
        <p:grpSpPr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712" name="Google Shape;712;p54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13" name="Google Shape;713;p54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14" name="Google Shape;714;p54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15" name="Google Shape;715;p54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16" name="Google Shape;716;p54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17" name="Google Shape;717;p54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18" name="Google Shape;718;p54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19" name="Google Shape;719;p54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720" name="Google Shape;720;p54"/>
          <p:cNvGrpSpPr/>
          <p:nvPr/>
        </p:nvGrpSpPr>
        <p:grpSpPr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721" name="Google Shape;721;p54"/>
            <p:cNvSpPr/>
            <p:nvPr/>
          </p:nvSpPr>
          <p:spPr>
            <a:xfrm>
              <a:off x="3971" y="1976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22" name="Google Shape;722;p54"/>
            <p:cNvSpPr/>
            <p:nvPr/>
          </p:nvSpPr>
          <p:spPr>
            <a:xfrm>
              <a:off x="3636" y="1964"/>
              <a:ext cx="413" cy="388"/>
            </a:xfrm>
            <a:custGeom>
              <a:avLst/>
              <a:gdLst/>
              <a:ahLst/>
              <a:cxnLst/>
              <a:rect l="l" t="t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23" name="Google Shape;723;p54"/>
            <p:cNvSpPr/>
            <p:nvPr/>
          </p:nvSpPr>
          <p:spPr>
            <a:xfrm>
              <a:off x="3676" y="1964"/>
              <a:ext cx="364" cy="367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24" name="Google Shape;724;p54"/>
            <p:cNvSpPr/>
            <p:nvPr/>
          </p:nvSpPr>
          <p:spPr>
            <a:xfrm>
              <a:off x="3771" y="2080"/>
              <a:ext cx="207" cy="116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25" name="Google Shape;725;p54"/>
            <p:cNvSpPr/>
            <p:nvPr/>
          </p:nvSpPr>
          <p:spPr>
            <a:xfrm>
              <a:off x="3905" y="2128"/>
              <a:ext cx="59" cy="151"/>
            </a:xfrm>
            <a:custGeom>
              <a:avLst/>
              <a:gdLst/>
              <a:ahLst/>
              <a:cxnLst/>
              <a:rect l="l" t="t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26" name="Google Shape;726;p54"/>
            <p:cNvSpPr/>
            <p:nvPr/>
          </p:nvSpPr>
          <p:spPr>
            <a:xfrm>
              <a:off x="3983" y="2106"/>
              <a:ext cx="38" cy="9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27" name="Google Shape;727;p54"/>
            <p:cNvSpPr/>
            <p:nvPr/>
          </p:nvSpPr>
          <p:spPr>
            <a:xfrm>
              <a:off x="3910" y="2005"/>
              <a:ext cx="54" cy="7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28" name="Google Shape;728;p54"/>
            <p:cNvSpPr/>
            <p:nvPr/>
          </p:nvSpPr>
          <p:spPr>
            <a:xfrm>
              <a:off x="3794" y="2033"/>
              <a:ext cx="140" cy="69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729" name="Google Shape;729;p54"/>
          <p:cNvSpPr txBox="1"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54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54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54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93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2" name="Google Shape;1812;p93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3" name="Google Shape;1813;p9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4" name="Google Shape;1814;p9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9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7" name="Google Shape;1817;p9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8" name="Google Shape;1818;p9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9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1" name="Google Shape;1821;p9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4pPr>
            <a:lvl5pPr marL="2286000" lvl="4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5pPr>
            <a:lvl6pPr marL="2743200" lvl="5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6pPr>
            <a:lvl7pPr marL="3200400" lvl="6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7pPr>
            <a:lvl8pPr marL="3657600" lvl="7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8pPr>
            <a:lvl9pPr marL="4114800" lvl="8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9pPr>
          </a:lstStyle>
          <a:p>
            <a:endParaRPr/>
          </a:p>
        </p:txBody>
      </p:sp>
      <p:sp>
        <p:nvSpPr>
          <p:cNvPr id="1822" name="Google Shape;1822;p9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1823" name="Google Shape;1823;p9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4" name="Google Shape;1824;p9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5" name="Google Shape;1825;p9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9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9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29" name="Google Shape;1829;p9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1830" name="Google Shape;1830;p96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1" name="Google Shape;1831;p9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2" name="Google Shape;1832;p9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97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97"/>
          <p:cNvSpPr txBox="1">
            <a:spLocks noGrp="1"/>
          </p:cNvSpPr>
          <p:nvPr>
            <p:ph type="body" idx="1"/>
          </p:nvPr>
        </p:nvSpPr>
        <p:spPr>
          <a:xfrm rot="5400000">
            <a:off x="3886200" y="-1473200"/>
            <a:ext cx="4419600" cy="10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836" name="Google Shape;1836;p97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7" name="Google Shape;1837;p9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8" name="Google Shape;1838;p9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98"/>
          <p:cNvSpPr txBox="1">
            <a:spLocks noGrp="1"/>
          </p:cNvSpPr>
          <p:nvPr>
            <p:ph type="title"/>
          </p:nvPr>
        </p:nvSpPr>
        <p:spPr>
          <a:xfrm rot="5400000">
            <a:off x="7094010" y="1734609"/>
            <a:ext cx="5791200" cy="277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98"/>
          <p:cNvSpPr txBox="1">
            <a:spLocks noGrp="1"/>
          </p:cNvSpPr>
          <p:nvPr>
            <p:ph type="body" idx="1"/>
          </p:nvPr>
        </p:nvSpPr>
        <p:spPr>
          <a:xfrm rot="5400000">
            <a:off x="1432984" y="-944033"/>
            <a:ext cx="5791200" cy="813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842" name="Google Shape;1842;p9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9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4" name="Google Shape;1844;p9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38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7" name="Google Shape;1857;p38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858" name="Google Shape;1858;p3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9" name="Google Shape;1859;p3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0" name="Google Shape;1860;p3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10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4" name="Google Shape;1874;p10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9pPr>
          </a:lstStyle>
          <a:p>
            <a:endParaRPr/>
          </a:p>
        </p:txBody>
      </p:sp>
      <p:sp>
        <p:nvSpPr>
          <p:cNvPr id="1875" name="Google Shape;1875;p100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6" name="Google Shape;1876;p10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7" name="Google Shape;1877;p10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101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0" name="Google Shape;1880;p101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1881" name="Google Shape;1881;p10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1882" name="Google Shape;1882;p101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3" name="Google Shape;1883;p10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10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10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10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1888" name="Google Shape;1888;p10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1889" name="Google Shape;1889;p10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1890" name="Google Shape;1890;p10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1891" name="Google Shape;1891;p102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2" name="Google Shape;1892;p10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3" name="Google Shape;1893;p10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5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55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55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103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6" name="Google Shape;1896;p103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7" name="Google Shape;1897;p10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8" name="Google Shape;1898;p10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10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1" name="Google Shape;1901;p10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2" name="Google Shape;1902;p10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10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5" name="Google Shape;1905;p10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4pPr>
            <a:lvl5pPr marL="2286000" lvl="4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5pPr>
            <a:lvl6pPr marL="2743200" lvl="5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6pPr>
            <a:lvl7pPr marL="3200400" lvl="6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7pPr>
            <a:lvl8pPr marL="3657600" lvl="7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8pPr>
            <a:lvl9pPr marL="4114800" lvl="8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9pPr>
          </a:lstStyle>
          <a:p>
            <a:endParaRPr/>
          </a:p>
        </p:txBody>
      </p:sp>
      <p:sp>
        <p:nvSpPr>
          <p:cNvPr id="1906" name="Google Shape;1906;p10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1907" name="Google Shape;1907;p10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8" name="Google Shape;1908;p10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9" name="Google Shape;1909;p10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0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2" name="Google Shape;1912;p10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13" name="Google Shape;1913;p10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1914" name="Google Shape;1914;p106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5" name="Google Shape;1915;p10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10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107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9" name="Google Shape;1919;p107"/>
          <p:cNvSpPr txBox="1">
            <a:spLocks noGrp="1"/>
          </p:cNvSpPr>
          <p:nvPr>
            <p:ph type="body" idx="1"/>
          </p:nvPr>
        </p:nvSpPr>
        <p:spPr>
          <a:xfrm rot="5400000">
            <a:off x="3886200" y="-1473200"/>
            <a:ext cx="4419600" cy="10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920" name="Google Shape;1920;p107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1" name="Google Shape;1921;p10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2" name="Google Shape;1922;p10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108"/>
          <p:cNvSpPr txBox="1">
            <a:spLocks noGrp="1"/>
          </p:cNvSpPr>
          <p:nvPr>
            <p:ph type="title"/>
          </p:nvPr>
        </p:nvSpPr>
        <p:spPr>
          <a:xfrm rot="5400000">
            <a:off x="7094010" y="1734609"/>
            <a:ext cx="5791200" cy="277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5" name="Google Shape;1925;p108"/>
          <p:cNvSpPr txBox="1">
            <a:spLocks noGrp="1"/>
          </p:cNvSpPr>
          <p:nvPr>
            <p:ph type="body" idx="1"/>
          </p:nvPr>
        </p:nvSpPr>
        <p:spPr>
          <a:xfrm rot="5400000">
            <a:off x="1432984" y="-944033"/>
            <a:ext cx="5791200" cy="813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926" name="Google Shape;1926;p10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7" name="Google Shape;1927;p10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8" name="Google Shape;1928;p10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40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1" name="Google Shape;1941;p40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942" name="Google Shape;1942;p40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3" name="Google Shape;1943;p4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4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109"/>
          <p:cNvGrpSpPr/>
          <p:nvPr/>
        </p:nvGrpSpPr>
        <p:grpSpPr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1947" name="Google Shape;1947;p109"/>
            <p:cNvSpPr/>
            <p:nvPr/>
          </p:nvSpPr>
          <p:spPr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8" name="Google Shape;1948;p109"/>
            <p:cNvSpPr/>
            <p:nvPr/>
          </p:nvSpPr>
          <p:spPr>
            <a:xfrm>
              <a:off x="144" y="584"/>
              <a:ext cx="4512" cy="624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9" name="Google Shape;1949;p109"/>
            <p:cNvSpPr/>
            <p:nvPr/>
          </p:nvSpPr>
          <p:spPr>
            <a:xfrm>
              <a:off x="0" y="872"/>
              <a:ext cx="5664" cy="1152"/>
            </a:xfrm>
            <a:custGeom>
              <a:avLst/>
              <a:gdLst/>
              <a:ahLst/>
              <a:cxnLst/>
              <a:rect l="l" t="t" r="r" b="b"/>
              <a:pathLst>
                <a:path w="4917" h="1000" extrusionOk="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50" name="Google Shape;1950;p109"/>
            <p:cNvCxnSpPr/>
            <p:nvPr/>
          </p:nvCxnSpPr>
          <p:spPr>
            <a:xfrm>
              <a:off x="0" y="1928"/>
              <a:ext cx="5232" cy="0"/>
            </a:xfrm>
            <a:prstGeom prst="straightConnector1">
              <a:avLst/>
            </a:prstGeom>
            <a:noFill/>
            <a:ln w="508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51" name="Google Shape;1951;p109"/>
          <p:cNvSpPr txBox="1">
            <a:spLocks noGrp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109"/>
          <p:cNvSpPr txBox="1">
            <a:spLocks noGrp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953" name="Google Shape;1953;p109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4" name="Google Shape;1954;p109"/>
          <p:cNvSpPr txBox="1">
            <a:spLocks noGrp="1"/>
          </p:cNvSpPr>
          <p:nvPr>
            <p:ph type="ftr" idx="11"/>
          </p:nvPr>
        </p:nvSpPr>
        <p:spPr>
          <a:xfrm>
            <a:off x="4165600" y="6253163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5" name="Google Shape;1955;p10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11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1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9pPr>
          </a:lstStyle>
          <a:p>
            <a:endParaRPr/>
          </a:p>
        </p:txBody>
      </p:sp>
      <p:sp>
        <p:nvSpPr>
          <p:cNvPr id="1959" name="Google Shape;1959;p110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1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1" name="Google Shape;1961;p11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111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4" name="Google Shape;1964;p111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1965" name="Google Shape;1965;p11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1966" name="Google Shape;1966;p111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7" name="Google Shape;1967;p11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11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6"/>
          <p:cNvSpPr txBox="1"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56"/>
          <p:cNvSpPr txBox="1">
            <a:spLocks noGrp="1"/>
          </p:cNvSpPr>
          <p:nvPr>
            <p:ph type="body"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740" name="Google Shape;740;p56"/>
          <p:cNvSpPr txBox="1">
            <a:spLocks noGrp="1"/>
          </p:cNvSpPr>
          <p:nvPr>
            <p:ph type="body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1" name="Google Shape;741;p56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56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56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1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1972" name="Google Shape;1972;p1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1973" name="Google Shape;1973;p11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1974" name="Google Shape;1974;p11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1975" name="Google Shape;1975;p112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6" name="Google Shape;1976;p1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7" name="Google Shape;1977;p1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113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0" name="Google Shape;1980;p113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1" name="Google Shape;1981;p1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1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11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5" name="Google Shape;1985;p1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6" name="Google Shape;1986;p1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11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9" name="Google Shape;1989;p11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4pPr>
            <a:lvl5pPr marL="2286000" lvl="4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5pPr>
            <a:lvl6pPr marL="2743200" lvl="5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6pPr>
            <a:lvl7pPr marL="3200400" lvl="6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7pPr>
            <a:lvl8pPr marL="3657600" lvl="7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8pPr>
            <a:lvl9pPr marL="4114800" lvl="8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9pPr>
          </a:lstStyle>
          <a:p>
            <a:endParaRPr/>
          </a:p>
        </p:txBody>
      </p:sp>
      <p:sp>
        <p:nvSpPr>
          <p:cNvPr id="1990" name="Google Shape;1990;p11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1991" name="Google Shape;1991;p11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2" name="Google Shape;1992;p11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3" name="Google Shape;1993;p1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11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6" name="Google Shape;1996;p1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97" name="Google Shape;1997;p11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1998" name="Google Shape;1998;p116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9" name="Google Shape;1999;p11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0" name="Google Shape;2000;p11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117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3" name="Google Shape;2003;p117"/>
          <p:cNvSpPr txBox="1">
            <a:spLocks noGrp="1"/>
          </p:cNvSpPr>
          <p:nvPr>
            <p:ph type="body" idx="1"/>
          </p:nvPr>
        </p:nvSpPr>
        <p:spPr>
          <a:xfrm rot="5400000">
            <a:off x="3886200" y="-1473200"/>
            <a:ext cx="4419600" cy="10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2004" name="Google Shape;2004;p117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5" name="Google Shape;2005;p11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6" name="Google Shape;2006;p11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118"/>
          <p:cNvSpPr txBox="1">
            <a:spLocks noGrp="1"/>
          </p:cNvSpPr>
          <p:nvPr>
            <p:ph type="title"/>
          </p:nvPr>
        </p:nvSpPr>
        <p:spPr>
          <a:xfrm rot="5400000">
            <a:off x="7094010" y="1734609"/>
            <a:ext cx="5791200" cy="277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9" name="Google Shape;2009;p118"/>
          <p:cNvSpPr txBox="1">
            <a:spLocks noGrp="1"/>
          </p:cNvSpPr>
          <p:nvPr>
            <p:ph type="body" idx="1"/>
          </p:nvPr>
        </p:nvSpPr>
        <p:spPr>
          <a:xfrm rot="5400000">
            <a:off x="1432984" y="-944033"/>
            <a:ext cx="5791200" cy="813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2010" name="Google Shape;2010;p11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1" name="Google Shape;2011;p11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2" name="Google Shape;2012;p11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7"/>
          <p:cNvSpPr txBox="1"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57" descr="要新增影像的空白預留位置。按一下預留位置，然後選取您要新增的影像"/>
          <p:cNvSpPr>
            <a:spLocks noGrp="1"/>
          </p:cNvSpPr>
          <p:nvPr>
            <p:ph type="pic" idx="2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7" name="Google Shape;747;p57"/>
          <p:cNvSpPr txBox="1">
            <a:spLocks noGrp="1"/>
          </p:cNvSpPr>
          <p:nvPr>
            <p:ph type="body" idx="1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8" name="Google Shape;748;p57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57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57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11" name="Google Shape;11;p23"/>
          <p:cNvSpPr/>
          <p:nvPr/>
        </p:nvSpPr>
        <p:spPr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12" name="Google Shape;12;p23"/>
          <p:cNvSpPr/>
          <p:nvPr/>
        </p:nvSpPr>
        <p:spPr>
          <a:xfrm>
            <a:off x="-13749" y="5865035"/>
            <a:ext cx="11415151" cy="1004325"/>
          </a:xfrm>
          <a:custGeom>
            <a:avLst/>
            <a:gdLst/>
            <a:ahLst/>
            <a:cxnLst/>
            <a:rect l="l" t="t" r="r" b="b"/>
            <a:pathLst>
              <a:path w="12079179" h="2313737" extrusionOk="0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13" name="Google Shape;13;p23"/>
          <p:cNvGrpSpPr/>
          <p:nvPr/>
        </p:nvGrpSpPr>
        <p:grpSpPr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4" name="Google Shape;14;p23"/>
            <p:cNvSpPr/>
            <p:nvPr/>
          </p:nvSpPr>
          <p:spPr>
            <a:xfrm>
              <a:off x="3971" y="1976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5" name="Google Shape;15;p23"/>
            <p:cNvSpPr/>
            <p:nvPr/>
          </p:nvSpPr>
          <p:spPr>
            <a:xfrm>
              <a:off x="3636" y="1964"/>
              <a:ext cx="413" cy="388"/>
            </a:xfrm>
            <a:custGeom>
              <a:avLst/>
              <a:gdLst/>
              <a:ahLst/>
              <a:cxnLst/>
              <a:rect l="l" t="t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3676" y="1964"/>
              <a:ext cx="364" cy="367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7" name="Google Shape;17;p23"/>
            <p:cNvSpPr/>
            <p:nvPr/>
          </p:nvSpPr>
          <p:spPr>
            <a:xfrm>
              <a:off x="3771" y="2080"/>
              <a:ext cx="207" cy="116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8" name="Google Shape;18;p23"/>
            <p:cNvSpPr/>
            <p:nvPr/>
          </p:nvSpPr>
          <p:spPr>
            <a:xfrm>
              <a:off x="3905" y="2128"/>
              <a:ext cx="59" cy="151"/>
            </a:xfrm>
            <a:custGeom>
              <a:avLst/>
              <a:gdLst/>
              <a:ahLst/>
              <a:cxnLst/>
              <a:rect l="l" t="t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3983" y="2106"/>
              <a:ext cx="38" cy="9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0" name="Google Shape;20;p23"/>
            <p:cNvSpPr/>
            <p:nvPr/>
          </p:nvSpPr>
          <p:spPr>
            <a:xfrm>
              <a:off x="3910" y="2005"/>
              <a:ext cx="54" cy="7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1" name="Google Shape;21;p23"/>
            <p:cNvSpPr/>
            <p:nvPr/>
          </p:nvSpPr>
          <p:spPr>
            <a:xfrm>
              <a:off x="3794" y="2033"/>
              <a:ext cx="140" cy="69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22" name="Google Shape;22;p23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3" name="Google Shape;23;p23"/>
            <p:cNvSpPr/>
            <p:nvPr/>
          </p:nvSpPr>
          <p:spPr>
            <a:xfrm>
              <a:off x="7344986" y="5566058"/>
              <a:ext cx="1750940" cy="1291943"/>
            </a:xfrm>
            <a:custGeom>
              <a:avLst/>
              <a:gdLst/>
              <a:ahLst/>
              <a:cxnLst/>
              <a:rect l="l" t="t" r="r" b="b"/>
              <a:pathLst>
                <a:path w="549" h="405" extrusionOk="0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" name="Google Shape;24;p23"/>
            <p:cNvSpPr/>
            <p:nvPr/>
          </p:nvSpPr>
          <p:spPr>
            <a:xfrm>
              <a:off x="7529935" y="5745606"/>
              <a:ext cx="1565991" cy="1112394"/>
            </a:xfrm>
            <a:custGeom>
              <a:avLst/>
              <a:gdLst/>
              <a:ahLst/>
              <a:cxnLst/>
              <a:rect l="l" t="t" r="r" b="b"/>
              <a:pathLst>
                <a:path w="491" h="349" extrusionOk="0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5" name="Google Shape;25;p23"/>
            <p:cNvSpPr/>
            <p:nvPr/>
          </p:nvSpPr>
          <p:spPr>
            <a:xfrm>
              <a:off x="7988933" y="6516452"/>
              <a:ext cx="1106993" cy="217349"/>
            </a:xfrm>
            <a:custGeom>
              <a:avLst/>
              <a:gdLst/>
              <a:ahLst/>
              <a:cxnLst/>
              <a:rect l="l" t="t" r="r" b="b"/>
              <a:pathLst>
                <a:path w="347" h="68" extrusionOk="0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6" name="Google Shape;26;p23"/>
            <p:cNvSpPr/>
            <p:nvPr/>
          </p:nvSpPr>
          <p:spPr>
            <a:xfrm>
              <a:off x="8805678" y="6670351"/>
              <a:ext cx="121499" cy="187649"/>
            </a:xfrm>
            <a:custGeom>
              <a:avLst/>
              <a:gdLst/>
              <a:ahLst/>
              <a:cxnLst/>
              <a:rect l="l" t="t" r="r" b="b"/>
              <a:pathLst>
                <a:path w="38" h="59" extrusionOk="0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9067576" y="6034505"/>
              <a:ext cx="28350" cy="93149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8489780" y="5872506"/>
              <a:ext cx="458997" cy="657446"/>
            </a:xfrm>
            <a:custGeom>
              <a:avLst/>
              <a:gdLst/>
              <a:ahLst/>
              <a:cxnLst/>
              <a:rect l="l" t="t" r="r" b="b"/>
              <a:pathLst>
                <a:path w="144" h="206" extrusionOk="0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29" name="Google Shape;29;p23"/>
          <p:cNvGrpSpPr/>
          <p:nvPr/>
        </p:nvGrpSpPr>
        <p:grpSpPr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30" name="Google Shape;30;p23"/>
            <p:cNvSpPr/>
            <p:nvPr/>
          </p:nvSpPr>
          <p:spPr>
            <a:xfrm>
              <a:off x="2121" y="1060"/>
              <a:ext cx="597" cy="789"/>
            </a:xfrm>
            <a:custGeom>
              <a:avLst/>
              <a:gdLst/>
              <a:ahLst/>
              <a:cxnLst/>
              <a:rect l="l" t="t" r="r" b="b"/>
              <a:pathLst>
                <a:path w="253" h="334" extrusionOk="0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2121" y="1114"/>
              <a:ext cx="541" cy="690"/>
            </a:xfrm>
            <a:custGeom>
              <a:avLst/>
              <a:gdLst/>
              <a:ahLst/>
              <a:cxnLst/>
              <a:rect l="l" t="t" r="r" b="b"/>
              <a:pathLst>
                <a:path w="229" h="292" extrusionOk="0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2164" y="1325"/>
              <a:ext cx="337" cy="293"/>
            </a:xfrm>
            <a:custGeom>
              <a:avLst/>
              <a:gdLst/>
              <a:ahLst/>
              <a:cxnLst/>
              <a:rect l="l" t="t" r="r" b="b"/>
              <a:pathLst>
                <a:path w="143" h="124" extrusionOk="0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3" name="Google Shape;33;p23"/>
            <p:cNvSpPr/>
            <p:nvPr/>
          </p:nvSpPr>
          <p:spPr>
            <a:xfrm>
              <a:off x="2149" y="1226"/>
              <a:ext cx="74" cy="290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4" name="Google Shape;34;p23"/>
            <p:cNvSpPr/>
            <p:nvPr/>
          </p:nvSpPr>
          <p:spPr>
            <a:xfrm>
              <a:off x="2121" y="1554"/>
              <a:ext cx="31" cy="28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234" y="1559"/>
              <a:ext cx="286" cy="82"/>
            </a:xfrm>
            <a:custGeom>
              <a:avLst/>
              <a:gdLst/>
              <a:ahLst/>
              <a:cxnLst/>
              <a:rect l="l" t="t" r="r" b="b"/>
              <a:pathLst>
                <a:path w="121" h="35" extrusionOk="0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2173" y="1603"/>
              <a:ext cx="191" cy="147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8" name="Google Shape;38;p23"/>
            <p:cNvSpPr/>
            <p:nvPr/>
          </p:nvSpPr>
          <p:spPr>
            <a:xfrm>
              <a:off x="1922" y="1129"/>
              <a:ext cx="262" cy="174"/>
            </a:xfrm>
            <a:custGeom>
              <a:avLst/>
              <a:gdLst/>
              <a:ahLst/>
              <a:cxnLst/>
              <a:rect l="l" t="t" r="r" b="b"/>
              <a:pathLst>
                <a:path w="111" h="74" extrusionOk="0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066" y="1136"/>
              <a:ext cx="843" cy="567"/>
            </a:xfrm>
            <a:custGeom>
              <a:avLst/>
              <a:gdLst/>
              <a:ahLst/>
              <a:cxnLst/>
              <a:rect l="l" t="t" r="r" b="b"/>
              <a:pathLst>
                <a:path w="357" h="240" extrusionOk="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2066" y="1136"/>
              <a:ext cx="775" cy="524"/>
            </a:xfrm>
            <a:custGeom>
              <a:avLst/>
              <a:gdLst/>
              <a:ahLst/>
              <a:cxnLst/>
              <a:rect l="l" t="t" r="r" b="b"/>
              <a:pathLst>
                <a:path w="328" h="222" extrusionOk="0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2170" y="1159"/>
              <a:ext cx="498" cy="225"/>
            </a:xfrm>
            <a:custGeom>
              <a:avLst/>
              <a:gdLst/>
              <a:ahLst/>
              <a:cxnLst/>
              <a:rect l="l" t="t" r="r" b="b"/>
              <a:pathLst>
                <a:path w="211" h="95" extrusionOk="0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2293" y="1136"/>
              <a:ext cx="71" cy="56"/>
            </a:xfrm>
            <a:custGeom>
              <a:avLst/>
              <a:gdLst/>
              <a:ahLst/>
              <a:cxnLst/>
              <a:rect l="l" t="t" r="r" b="b"/>
              <a:pathLst>
                <a:path w="30" h="24" extrusionOk="0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2201" y="1136"/>
              <a:ext cx="9" cy="28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2142" y="1228"/>
              <a:ext cx="54" cy="210"/>
            </a:xfrm>
            <a:custGeom>
              <a:avLst/>
              <a:gdLst/>
              <a:ahLst/>
              <a:cxnLst/>
              <a:rect l="l" t="t" r="r" b="b"/>
              <a:pathLst>
                <a:path w="23" h="89" extrusionOk="0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2229" y="1249"/>
              <a:ext cx="139" cy="340"/>
            </a:xfrm>
            <a:custGeom>
              <a:avLst/>
              <a:gdLst/>
              <a:ahLst/>
              <a:cxnLst/>
              <a:rect l="l" t="t" r="r" b="b"/>
              <a:pathLst>
                <a:path w="59" h="144" extrusionOk="0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46" name="Google Shape;46;p23"/>
          <p:cNvGrpSpPr/>
          <p:nvPr/>
        </p:nvGrpSpPr>
        <p:grpSpPr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7" name="Google Shape;47;p23"/>
            <p:cNvSpPr/>
            <p:nvPr/>
          </p:nvSpPr>
          <p:spPr>
            <a:xfrm>
              <a:off x="1901" y="2020"/>
              <a:ext cx="1059" cy="1640"/>
            </a:xfrm>
            <a:custGeom>
              <a:avLst/>
              <a:gdLst/>
              <a:ahLst/>
              <a:cxnLst/>
              <a:rect l="l" t="t" r="r" b="b"/>
              <a:pathLst>
                <a:path w="448" h="694" extrusionOk="0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1901" y="2136"/>
              <a:ext cx="952" cy="1365"/>
            </a:xfrm>
            <a:custGeom>
              <a:avLst/>
              <a:gdLst/>
              <a:ahLst/>
              <a:cxnLst/>
              <a:rect l="l" t="t" r="r" b="b"/>
              <a:pathLst>
                <a:path w="403" h="578" extrusionOk="0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1993" y="2495"/>
              <a:ext cx="314" cy="853"/>
            </a:xfrm>
            <a:custGeom>
              <a:avLst/>
              <a:gdLst/>
              <a:ahLst/>
              <a:cxnLst/>
              <a:rect l="l" t="t" r="r" b="b"/>
              <a:pathLst>
                <a:path w="133" h="361" extrusionOk="0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2151" y="2949"/>
              <a:ext cx="542" cy="290"/>
            </a:xfrm>
            <a:custGeom>
              <a:avLst/>
              <a:gdLst/>
              <a:ahLst/>
              <a:cxnLst/>
              <a:rect l="l" t="t" r="r" b="b"/>
              <a:pathLst>
                <a:path w="229" h="123" extrusionOk="0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1" name="Google Shape;51;p23"/>
            <p:cNvSpPr/>
            <p:nvPr/>
          </p:nvSpPr>
          <p:spPr>
            <a:xfrm>
              <a:off x="2071" y="3341"/>
              <a:ext cx="359" cy="87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2" name="Google Shape;52;p23"/>
            <p:cNvSpPr/>
            <p:nvPr/>
          </p:nvSpPr>
          <p:spPr>
            <a:xfrm>
              <a:off x="1901" y="3034"/>
              <a:ext cx="144" cy="137"/>
            </a:xfrm>
            <a:custGeom>
              <a:avLst/>
              <a:gdLst/>
              <a:ahLst/>
              <a:cxnLst/>
              <a:rect l="l" t="t" r="r" b="b"/>
              <a:pathLst>
                <a:path w="61" h="58" extrusionOk="0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1901" y="3279"/>
              <a:ext cx="113" cy="40"/>
            </a:xfrm>
            <a:custGeom>
              <a:avLst/>
              <a:gdLst/>
              <a:ahLst/>
              <a:cxnLst/>
              <a:rect l="l" t="t" r="r" b="b"/>
              <a:pathLst>
                <a:path w="48" h="17" extrusionOk="0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1903" y="3454"/>
              <a:ext cx="196" cy="333"/>
            </a:xfrm>
            <a:custGeom>
              <a:avLst/>
              <a:gdLst/>
              <a:ahLst/>
              <a:cxnLst/>
              <a:rect l="l" t="t" r="r" b="b"/>
              <a:pathLst>
                <a:path w="83" h="141" extrusionOk="0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55" name="Google Shape;55;p23"/>
          <p:cNvGrpSpPr/>
          <p:nvPr/>
        </p:nvGrpSpPr>
        <p:grpSpPr>
          <a:xfrm rot="-1651836">
            <a:off x="11143247" y="105148"/>
            <a:ext cx="675071" cy="772505"/>
            <a:chOff x="4634" y="754"/>
            <a:chExt cx="1164" cy="1332"/>
          </a:xfrm>
        </p:grpSpPr>
        <p:sp>
          <p:nvSpPr>
            <p:cNvPr id="56" name="Google Shape;56;p23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7" name="Google Shape;57;p23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59" name="Google Shape;59;p23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0" name="Google Shape;60;p23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1" name="Google Shape;61;p23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2" name="Google Shape;62;p23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3" name="Google Shape;63;p23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64" name="Google Shape;64;p23"/>
          <p:cNvGrpSpPr/>
          <p:nvPr/>
        </p:nvGrpSpPr>
        <p:grpSpPr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5" name="Google Shape;65;p23"/>
            <p:cNvSpPr/>
            <p:nvPr/>
          </p:nvSpPr>
          <p:spPr>
            <a:xfrm>
              <a:off x="2430" y="1616"/>
              <a:ext cx="151" cy="231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6" name="Google Shape;66;p23"/>
            <p:cNvSpPr/>
            <p:nvPr/>
          </p:nvSpPr>
          <p:spPr>
            <a:xfrm>
              <a:off x="2052" y="995"/>
              <a:ext cx="768" cy="729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7" name="Google Shape;67;p23"/>
            <p:cNvSpPr/>
            <p:nvPr/>
          </p:nvSpPr>
          <p:spPr>
            <a:xfrm>
              <a:off x="2090" y="1054"/>
              <a:ext cx="650" cy="677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8" name="Google Shape;68;p23"/>
            <p:cNvSpPr/>
            <p:nvPr/>
          </p:nvSpPr>
          <p:spPr>
            <a:xfrm>
              <a:off x="2322" y="1198"/>
              <a:ext cx="212" cy="429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69" name="Google Shape;69;p23"/>
            <p:cNvSpPr/>
            <p:nvPr/>
          </p:nvSpPr>
          <p:spPr>
            <a:xfrm>
              <a:off x="2508" y="1235"/>
              <a:ext cx="128" cy="281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0" name="Google Shape;70;p23"/>
            <p:cNvSpPr/>
            <p:nvPr/>
          </p:nvSpPr>
          <p:spPr>
            <a:xfrm>
              <a:off x="2539" y="1500"/>
              <a:ext cx="163" cy="101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1" name="Google Shape;71;p23"/>
            <p:cNvSpPr/>
            <p:nvPr/>
          </p:nvSpPr>
          <p:spPr>
            <a:xfrm>
              <a:off x="2303" y="1604"/>
              <a:ext cx="177" cy="59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2" name="Google Shape;72;p23"/>
            <p:cNvSpPr/>
            <p:nvPr/>
          </p:nvSpPr>
          <p:spPr>
            <a:xfrm>
              <a:off x="2161" y="1472"/>
              <a:ext cx="300" cy="111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5"/>
          <p:cNvSpPr/>
          <p:nvPr/>
        </p:nvSpPr>
        <p:spPr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765" name="Google Shape;765;p25"/>
          <p:cNvSpPr/>
          <p:nvPr/>
        </p:nvSpPr>
        <p:spPr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766" name="Google Shape;766;p25"/>
          <p:cNvSpPr/>
          <p:nvPr/>
        </p:nvSpPr>
        <p:spPr>
          <a:xfrm>
            <a:off x="-13749" y="5865035"/>
            <a:ext cx="11415151" cy="1004325"/>
          </a:xfrm>
          <a:custGeom>
            <a:avLst/>
            <a:gdLst/>
            <a:ahLst/>
            <a:cxnLst/>
            <a:rect l="l" t="t" r="r" b="b"/>
            <a:pathLst>
              <a:path w="12079179" h="2313737" extrusionOk="0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sz="1800" b="0" i="0" u="none" strike="noStrike" cap="none">
              <a:solidFill>
                <a:srgbClr val="000000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grpSp>
        <p:nvGrpSpPr>
          <p:cNvPr id="767" name="Google Shape;767;p25"/>
          <p:cNvGrpSpPr/>
          <p:nvPr/>
        </p:nvGrpSpPr>
        <p:grpSpPr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768" name="Google Shape;768;p25"/>
            <p:cNvSpPr/>
            <p:nvPr/>
          </p:nvSpPr>
          <p:spPr>
            <a:xfrm>
              <a:off x="3971" y="1976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3636" y="1964"/>
              <a:ext cx="413" cy="388"/>
            </a:xfrm>
            <a:custGeom>
              <a:avLst/>
              <a:gdLst/>
              <a:ahLst/>
              <a:cxnLst/>
              <a:rect l="l" t="t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3676" y="1964"/>
              <a:ext cx="364" cy="367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3771" y="2080"/>
              <a:ext cx="207" cy="116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3905" y="2128"/>
              <a:ext cx="59" cy="151"/>
            </a:xfrm>
            <a:custGeom>
              <a:avLst/>
              <a:gdLst/>
              <a:ahLst/>
              <a:cxnLst/>
              <a:rect l="l" t="t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3983" y="2106"/>
              <a:ext cx="38" cy="9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3910" y="2005"/>
              <a:ext cx="54" cy="7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3794" y="2033"/>
              <a:ext cx="140" cy="69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776" name="Google Shape;776;p25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777" name="Google Shape;777;p25"/>
            <p:cNvSpPr/>
            <p:nvPr/>
          </p:nvSpPr>
          <p:spPr>
            <a:xfrm>
              <a:off x="7344986" y="5566058"/>
              <a:ext cx="1750940" cy="1291943"/>
            </a:xfrm>
            <a:custGeom>
              <a:avLst/>
              <a:gdLst/>
              <a:ahLst/>
              <a:cxnLst/>
              <a:rect l="l" t="t" r="r" b="b"/>
              <a:pathLst>
                <a:path w="549" h="405" extrusionOk="0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7529935" y="5745606"/>
              <a:ext cx="1565991" cy="1112394"/>
            </a:xfrm>
            <a:custGeom>
              <a:avLst/>
              <a:gdLst/>
              <a:ahLst/>
              <a:cxnLst/>
              <a:rect l="l" t="t" r="r" b="b"/>
              <a:pathLst>
                <a:path w="491" h="349" extrusionOk="0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7988933" y="6516452"/>
              <a:ext cx="1106993" cy="217349"/>
            </a:xfrm>
            <a:custGeom>
              <a:avLst/>
              <a:gdLst/>
              <a:ahLst/>
              <a:cxnLst/>
              <a:rect l="l" t="t" r="r" b="b"/>
              <a:pathLst>
                <a:path w="347" h="68" extrusionOk="0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8805678" y="6670351"/>
              <a:ext cx="121499" cy="187649"/>
            </a:xfrm>
            <a:custGeom>
              <a:avLst/>
              <a:gdLst/>
              <a:ahLst/>
              <a:cxnLst/>
              <a:rect l="l" t="t" r="r" b="b"/>
              <a:pathLst>
                <a:path w="38" h="59" extrusionOk="0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9067576" y="6034505"/>
              <a:ext cx="28350" cy="93149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8489780" y="5872506"/>
              <a:ext cx="458997" cy="657446"/>
            </a:xfrm>
            <a:custGeom>
              <a:avLst/>
              <a:gdLst/>
              <a:ahLst/>
              <a:cxnLst/>
              <a:rect l="l" t="t" r="r" b="b"/>
              <a:pathLst>
                <a:path w="144" h="206" extrusionOk="0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783" name="Google Shape;783;p25"/>
          <p:cNvGrpSpPr/>
          <p:nvPr/>
        </p:nvGrpSpPr>
        <p:grpSpPr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784" name="Google Shape;784;p25"/>
            <p:cNvSpPr/>
            <p:nvPr/>
          </p:nvSpPr>
          <p:spPr>
            <a:xfrm>
              <a:off x="2121" y="1060"/>
              <a:ext cx="597" cy="789"/>
            </a:xfrm>
            <a:custGeom>
              <a:avLst/>
              <a:gdLst/>
              <a:ahLst/>
              <a:cxnLst/>
              <a:rect l="l" t="t" r="r" b="b"/>
              <a:pathLst>
                <a:path w="253" h="334" extrusionOk="0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2121" y="1114"/>
              <a:ext cx="541" cy="690"/>
            </a:xfrm>
            <a:custGeom>
              <a:avLst/>
              <a:gdLst/>
              <a:ahLst/>
              <a:cxnLst/>
              <a:rect l="l" t="t" r="r" b="b"/>
              <a:pathLst>
                <a:path w="229" h="292" extrusionOk="0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2164" y="1325"/>
              <a:ext cx="337" cy="293"/>
            </a:xfrm>
            <a:custGeom>
              <a:avLst/>
              <a:gdLst/>
              <a:ahLst/>
              <a:cxnLst/>
              <a:rect l="l" t="t" r="r" b="b"/>
              <a:pathLst>
                <a:path w="143" h="124" extrusionOk="0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2149" y="1226"/>
              <a:ext cx="74" cy="290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2121" y="1554"/>
              <a:ext cx="31" cy="28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2234" y="1559"/>
              <a:ext cx="286" cy="82"/>
            </a:xfrm>
            <a:custGeom>
              <a:avLst/>
              <a:gdLst/>
              <a:ahLst/>
              <a:cxnLst/>
              <a:rect l="l" t="t" r="r" b="b"/>
              <a:pathLst>
                <a:path w="121" h="35" extrusionOk="0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2173" y="1603"/>
              <a:ext cx="191" cy="147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791" name="Google Shape;791;p25"/>
          <p:cNvGrpSpPr/>
          <p:nvPr/>
        </p:nvGrpSpPr>
        <p:grpSpPr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792" name="Google Shape;792;p25"/>
            <p:cNvSpPr/>
            <p:nvPr/>
          </p:nvSpPr>
          <p:spPr>
            <a:xfrm>
              <a:off x="1922" y="1129"/>
              <a:ext cx="262" cy="174"/>
            </a:xfrm>
            <a:custGeom>
              <a:avLst/>
              <a:gdLst/>
              <a:ahLst/>
              <a:cxnLst/>
              <a:rect l="l" t="t" r="r" b="b"/>
              <a:pathLst>
                <a:path w="111" h="74" extrusionOk="0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2066" y="1136"/>
              <a:ext cx="843" cy="567"/>
            </a:xfrm>
            <a:custGeom>
              <a:avLst/>
              <a:gdLst/>
              <a:ahLst/>
              <a:cxnLst/>
              <a:rect l="l" t="t" r="r" b="b"/>
              <a:pathLst>
                <a:path w="357" h="240" extrusionOk="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2066" y="1136"/>
              <a:ext cx="775" cy="524"/>
            </a:xfrm>
            <a:custGeom>
              <a:avLst/>
              <a:gdLst/>
              <a:ahLst/>
              <a:cxnLst/>
              <a:rect l="l" t="t" r="r" b="b"/>
              <a:pathLst>
                <a:path w="328" h="222" extrusionOk="0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2170" y="1159"/>
              <a:ext cx="498" cy="225"/>
            </a:xfrm>
            <a:custGeom>
              <a:avLst/>
              <a:gdLst/>
              <a:ahLst/>
              <a:cxnLst/>
              <a:rect l="l" t="t" r="r" b="b"/>
              <a:pathLst>
                <a:path w="211" h="95" extrusionOk="0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2293" y="1136"/>
              <a:ext cx="71" cy="56"/>
            </a:xfrm>
            <a:custGeom>
              <a:avLst/>
              <a:gdLst/>
              <a:ahLst/>
              <a:cxnLst/>
              <a:rect l="l" t="t" r="r" b="b"/>
              <a:pathLst>
                <a:path w="30" h="24" extrusionOk="0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2201" y="1136"/>
              <a:ext cx="9" cy="28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2142" y="1228"/>
              <a:ext cx="54" cy="210"/>
            </a:xfrm>
            <a:custGeom>
              <a:avLst/>
              <a:gdLst/>
              <a:ahLst/>
              <a:cxnLst/>
              <a:rect l="l" t="t" r="r" b="b"/>
              <a:pathLst>
                <a:path w="23" h="89" extrusionOk="0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2229" y="1249"/>
              <a:ext cx="139" cy="340"/>
            </a:xfrm>
            <a:custGeom>
              <a:avLst/>
              <a:gdLst/>
              <a:ahLst/>
              <a:cxnLst/>
              <a:rect l="l" t="t" r="r" b="b"/>
              <a:pathLst>
                <a:path w="59" h="144" extrusionOk="0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800" name="Google Shape;800;p25"/>
          <p:cNvGrpSpPr/>
          <p:nvPr/>
        </p:nvGrpSpPr>
        <p:grpSpPr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801" name="Google Shape;801;p25"/>
            <p:cNvSpPr/>
            <p:nvPr/>
          </p:nvSpPr>
          <p:spPr>
            <a:xfrm>
              <a:off x="1901" y="2020"/>
              <a:ext cx="1059" cy="1640"/>
            </a:xfrm>
            <a:custGeom>
              <a:avLst/>
              <a:gdLst/>
              <a:ahLst/>
              <a:cxnLst/>
              <a:rect l="l" t="t" r="r" b="b"/>
              <a:pathLst>
                <a:path w="448" h="694" extrusionOk="0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1901" y="2136"/>
              <a:ext cx="952" cy="1365"/>
            </a:xfrm>
            <a:custGeom>
              <a:avLst/>
              <a:gdLst/>
              <a:ahLst/>
              <a:cxnLst/>
              <a:rect l="l" t="t" r="r" b="b"/>
              <a:pathLst>
                <a:path w="403" h="578" extrusionOk="0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1993" y="2495"/>
              <a:ext cx="314" cy="853"/>
            </a:xfrm>
            <a:custGeom>
              <a:avLst/>
              <a:gdLst/>
              <a:ahLst/>
              <a:cxnLst/>
              <a:rect l="l" t="t" r="r" b="b"/>
              <a:pathLst>
                <a:path w="133" h="361" extrusionOk="0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2151" y="2949"/>
              <a:ext cx="542" cy="290"/>
            </a:xfrm>
            <a:custGeom>
              <a:avLst/>
              <a:gdLst/>
              <a:ahLst/>
              <a:cxnLst/>
              <a:rect l="l" t="t" r="r" b="b"/>
              <a:pathLst>
                <a:path w="229" h="123" extrusionOk="0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2071" y="3341"/>
              <a:ext cx="359" cy="87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1901" y="3034"/>
              <a:ext cx="144" cy="137"/>
            </a:xfrm>
            <a:custGeom>
              <a:avLst/>
              <a:gdLst/>
              <a:ahLst/>
              <a:cxnLst/>
              <a:rect l="l" t="t" r="r" b="b"/>
              <a:pathLst>
                <a:path w="61" h="58" extrusionOk="0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1901" y="3279"/>
              <a:ext cx="113" cy="40"/>
            </a:xfrm>
            <a:custGeom>
              <a:avLst/>
              <a:gdLst/>
              <a:ahLst/>
              <a:cxnLst/>
              <a:rect l="l" t="t" r="r" b="b"/>
              <a:pathLst>
                <a:path w="48" h="17" extrusionOk="0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1903" y="3454"/>
              <a:ext cx="196" cy="333"/>
            </a:xfrm>
            <a:custGeom>
              <a:avLst/>
              <a:gdLst/>
              <a:ahLst/>
              <a:cxnLst/>
              <a:rect l="l" t="t" r="r" b="b"/>
              <a:pathLst>
                <a:path w="83" h="141" extrusionOk="0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809" name="Google Shape;809;p25"/>
          <p:cNvGrpSpPr/>
          <p:nvPr/>
        </p:nvGrpSpPr>
        <p:grpSpPr>
          <a:xfrm rot="-1651836">
            <a:off x="11143247" y="105148"/>
            <a:ext cx="675071" cy="772505"/>
            <a:chOff x="4634" y="754"/>
            <a:chExt cx="1164" cy="1332"/>
          </a:xfrm>
        </p:grpSpPr>
        <p:sp>
          <p:nvSpPr>
            <p:cNvPr id="810" name="Google Shape;810;p25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grpSp>
        <p:nvGrpSpPr>
          <p:cNvPr id="818" name="Google Shape;818;p25"/>
          <p:cNvGrpSpPr/>
          <p:nvPr/>
        </p:nvGrpSpPr>
        <p:grpSpPr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819" name="Google Shape;819;p25"/>
            <p:cNvSpPr/>
            <p:nvPr/>
          </p:nvSpPr>
          <p:spPr>
            <a:xfrm>
              <a:off x="2430" y="1616"/>
              <a:ext cx="151" cy="231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2052" y="995"/>
              <a:ext cx="768" cy="729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2090" y="1054"/>
              <a:ext cx="650" cy="677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2322" y="1198"/>
              <a:ext cx="212" cy="429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2508" y="1235"/>
              <a:ext cx="128" cy="281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2539" y="1500"/>
              <a:ext cx="163" cy="101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2303" y="1604"/>
              <a:ext cx="177" cy="59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2161" y="1472"/>
              <a:ext cx="300" cy="111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</p:grpSp>
      <p:sp>
        <p:nvSpPr>
          <p:cNvPr id="827" name="Google Shape;827;p25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8" name="Google Shape;828;p25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29" name="Google Shape;829;p25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30" name="Google Shape;830;p25"/>
          <p:cNvSpPr txBox="1">
            <a:spLocks noGrp="1"/>
          </p:cNvSpPr>
          <p:nvPr>
            <p:ph type="dt" idx="10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31" name="Google Shape;831;p25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ngLiu"/>
              <a:buNone/>
              <a:defRPr sz="1200" b="0" i="0" u="none" strike="noStrike" cap="none">
                <a:solidFill>
                  <a:srgbClr val="000000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28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icrosoft JhengHei"/>
              <a:buNone/>
              <a:defRPr sz="3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9" name="Google Shape;1519;p28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0" name="Google Shape;1520;p28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1" name="Google Shape;1521;p28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2" name="Google Shape;1522;p28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31"/>
          <p:cNvGrpSpPr/>
          <p:nvPr/>
        </p:nvGrpSpPr>
        <p:grpSpPr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595" name="Google Shape;1595;p31"/>
            <p:cNvSpPr/>
            <p:nvPr/>
          </p:nvSpPr>
          <p:spPr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0" y="96"/>
              <a:ext cx="5376" cy="768"/>
            </a:xfrm>
            <a:custGeom>
              <a:avLst/>
              <a:gdLst/>
              <a:ahLst/>
              <a:cxnLst/>
              <a:rect l="l" t="t" r="r" b="b"/>
              <a:pathLst>
                <a:path w="7000" h="1000" extrusionOk="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97" name="Google Shape;1597;p31"/>
            <p:cNvCxnSpPr/>
            <p:nvPr/>
          </p:nvCxnSpPr>
          <p:spPr>
            <a:xfrm>
              <a:off x="0" y="768"/>
              <a:ext cx="5088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8" name="Google Shape;1598;p31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9" name="Google Shape;1599;p31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0" name="Google Shape;1600;p31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1" name="Google Shape;1601;p3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2" name="Google Shape;1602;p3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8" name="Google Shape;1678;p33"/>
          <p:cNvGrpSpPr/>
          <p:nvPr/>
        </p:nvGrpSpPr>
        <p:grpSpPr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679" name="Google Shape;1679;p33"/>
            <p:cNvSpPr/>
            <p:nvPr/>
          </p:nvSpPr>
          <p:spPr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0" y="96"/>
              <a:ext cx="5376" cy="768"/>
            </a:xfrm>
            <a:custGeom>
              <a:avLst/>
              <a:gdLst/>
              <a:ahLst/>
              <a:cxnLst/>
              <a:rect l="l" t="t" r="r" b="b"/>
              <a:pathLst>
                <a:path w="7000" h="1000" extrusionOk="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81" name="Google Shape;1681;p33"/>
            <p:cNvCxnSpPr/>
            <p:nvPr/>
          </p:nvCxnSpPr>
          <p:spPr>
            <a:xfrm>
              <a:off x="0" y="768"/>
              <a:ext cx="5088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82" name="Google Shape;1682;p33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3" name="Google Shape;1683;p33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4" name="Google Shape;1684;p33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5" name="Google Shape;1685;p3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6" name="Google Shape;1686;p3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2" name="Google Shape;1762;p35"/>
          <p:cNvGrpSpPr/>
          <p:nvPr/>
        </p:nvGrpSpPr>
        <p:grpSpPr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763" name="Google Shape;1763;p35"/>
            <p:cNvSpPr/>
            <p:nvPr/>
          </p:nvSpPr>
          <p:spPr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0" y="96"/>
              <a:ext cx="5376" cy="768"/>
            </a:xfrm>
            <a:custGeom>
              <a:avLst/>
              <a:gdLst/>
              <a:ahLst/>
              <a:cxnLst/>
              <a:rect l="l" t="t" r="r" b="b"/>
              <a:pathLst>
                <a:path w="7000" h="1000" extrusionOk="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65" name="Google Shape;1765;p35"/>
            <p:cNvCxnSpPr/>
            <p:nvPr/>
          </p:nvCxnSpPr>
          <p:spPr>
            <a:xfrm>
              <a:off x="0" y="768"/>
              <a:ext cx="5088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66" name="Google Shape;1766;p35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7" name="Google Shape;1767;p35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8" name="Google Shape;1768;p3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9" name="Google Shape;1769;p3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0" name="Google Shape;1770;p3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" name="Google Shape;1846;p37"/>
          <p:cNvGrpSpPr/>
          <p:nvPr/>
        </p:nvGrpSpPr>
        <p:grpSpPr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847" name="Google Shape;1847;p37"/>
            <p:cNvSpPr/>
            <p:nvPr/>
          </p:nvSpPr>
          <p:spPr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0" y="96"/>
              <a:ext cx="5376" cy="768"/>
            </a:xfrm>
            <a:custGeom>
              <a:avLst/>
              <a:gdLst/>
              <a:ahLst/>
              <a:cxnLst/>
              <a:rect l="l" t="t" r="r" b="b"/>
              <a:pathLst>
                <a:path w="7000" h="1000" extrusionOk="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49" name="Google Shape;1849;p37"/>
            <p:cNvCxnSpPr/>
            <p:nvPr/>
          </p:nvCxnSpPr>
          <p:spPr>
            <a:xfrm>
              <a:off x="0" y="768"/>
              <a:ext cx="5088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0" name="Google Shape;1850;p37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1" name="Google Shape;1851;p37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2" name="Google Shape;1852;p37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3" name="Google Shape;1853;p3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4" name="Google Shape;1854;p3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0" name="Google Shape;1930;p39"/>
          <p:cNvGrpSpPr/>
          <p:nvPr/>
        </p:nvGrpSpPr>
        <p:grpSpPr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931" name="Google Shape;1931;p39"/>
            <p:cNvSpPr/>
            <p:nvPr/>
          </p:nvSpPr>
          <p:spPr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2" name="Google Shape;1932;p39"/>
            <p:cNvSpPr/>
            <p:nvPr/>
          </p:nvSpPr>
          <p:spPr>
            <a:xfrm>
              <a:off x="0" y="96"/>
              <a:ext cx="5376" cy="768"/>
            </a:xfrm>
            <a:custGeom>
              <a:avLst/>
              <a:gdLst/>
              <a:ahLst/>
              <a:cxnLst/>
              <a:rect l="l" t="t" r="r" b="b"/>
              <a:pathLst>
                <a:path w="7000" h="1000" extrusionOk="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33" name="Google Shape;1933;p39"/>
            <p:cNvCxnSpPr/>
            <p:nvPr/>
          </p:nvCxnSpPr>
          <p:spPr>
            <a:xfrm>
              <a:off x="0" y="768"/>
              <a:ext cx="5088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34" name="Google Shape;1934;p39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5" name="Google Shape;1935;p39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6" name="Google Shape;1936;p39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7" name="Google Shape;1937;p3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8" name="Google Shape;1938;p3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"/>
          <p:cNvSpPr txBox="1">
            <a:spLocks noGrp="1"/>
          </p:cNvSpPr>
          <p:nvPr>
            <p:ph type="ctrTitle"/>
          </p:nvPr>
        </p:nvSpPr>
        <p:spPr>
          <a:xfrm>
            <a:off x="2711768" y="350520"/>
            <a:ext cx="9360418" cy="315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2"/>
              <a:buNone/>
            </a:pPr>
            <a:r>
              <a:rPr lang="zh-TW" sz="6372">
                <a:latin typeface="DFKai-SB"/>
                <a:ea typeface="DFKai-SB"/>
                <a:cs typeface="DFKai-SB"/>
                <a:sym typeface="DFKai-SB"/>
              </a:rPr>
              <a:t>自然:呂鎂玉老師</a:t>
            </a:r>
            <a:br>
              <a:rPr lang="zh-TW" sz="6372">
                <a:latin typeface="DFKai-SB"/>
                <a:ea typeface="DFKai-SB"/>
                <a:cs typeface="DFKai-SB"/>
                <a:sym typeface="DFKai-SB"/>
              </a:rPr>
            </a:br>
            <a:br>
              <a:rPr lang="zh-TW" sz="6372">
                <a:latin typeface="DFKai-SB"/>
                <a:ea typeface="DFKai-SB"/>
                <a:cs typeface="DFKai-SB"/>
                <a:sym typeface="DFKai-SB"/>
              </a:rPr>
            </a:br>
            <a:endParaRPr sz="27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11"/>
          <p:cNvSpPr txBox="1">
            <a:spLocks noGrp="1"/>
          </p:cNvSpPr>
          <p:nvPr>
            <p:ph type="ctrTitle"/>
          </p:nvPr>
        </p:nvSpPr>
        <p:spPr>
          <a:xfrm>
            <a:off x="1065213" y="304800"/>
            <a:ext cx="7547446" cy="369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zh-TW" sz="9600">
                <a:latin typeface="Arial"/>
                <a:ea typeface="Arial"/>
                <a:cs typeface="Arial"/>
                <a:sym typeface="Arial"/>
              </a:rPr>
              <a:t>自然分組</a:t>
            </a:r>
            <a:br>
              <a:rPr lang="zh-TW" sz="9600">
                <a:latin typeface="Arial"/>
                <a:ea typeface="Arial"/>
                <a:cs typeface="Arial"/>
                <a:sym typeface="Arial"/>
              </a:rPr>
            </a:br>
            <a:r>
              <a:rPr lang="zh-TW" sz="67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(分工才好合作)</a:t>
            </a:r>
            <a:endParaRPr sz="67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11"/>
          <p:cNvSpPr txBox="1">
            <a:spLocks noGrp="1"/>
          </p:cNvSpPr>
          <p:nvPr>
            <p:ph type="subTitle" idx="1"/>
          </p:nvPr>
        </p:nvSpPr>
        <p:spPr>
          <a:xfrm>
            <a:off x="1065213" y="3165248"/>
            <a:ext cx="709136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20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icrosoft JhengHei"/>
              <a:buNone/>
            </a:pPr>
            <a:endParaRPr/>
          </a:p>
        </p:txBody>
      </p:sp>
      <p:sp>
        <p:nvSpPr>
          <p:cNvPr id="2147" name="Google Shape;2147;p20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2148" name="Google Shape;21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0707" y="304801"/>
            <a:ext cx="7937120" cy="6133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22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icrosoft JhengHei"/>
              <a:buNone/>
            </a:pPr>
            <a:endParaRPr/>
          </a:p>
        </p:txBody>
      </p:sp>
      <p:sp>
        <p:nvSpPr>
          <p:cNvPr id="2160" name="Google Shape;2160;p22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2161" name="Google Shape;21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4073" y="0"/>
            <a:ext cx="8110330" cy="608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929391" y="1633929"/>
          <a:ext cx="10568064" cy="584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98136">
            <a:off x="2267520" y="1034624"/>
            <a:ext cx="2547589" cy="24484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81520" y="253762"/>
            <a:ext cx="53142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6E1C1C"/>
                  </a:outerShdw>
                </a:effectLst>
                <a:uLnTx/>
                <a:uFillTx/>
                <a:latin typeface="Cambria"/>
                <a:ea typeface="微軟正黑體" panose="020B0604030504040204" pitchFamily="34" charset="-120"/>
                <a:cs typeface="+mn-cs"/>
              </a:rPr>
              <a:t>自然課方式</a:t>
            </a:r>
            <a:endParaRPr kumimoji="0" lang="en-US" altLang="zh-TW" sz="8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6E1C1C"/>
                </a:outerShdw>
              </a:effectLst>
              <a:uLnTx/>
              <a:uFillTx/>
              <a:latin typeface="Cambria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183776" y="4676775"/>
            <a:ext cx="9008224" cy="11670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微軟正黑體" panose="020B0604030504040204" pitchFamily="34" charset="-120"/>
                <a:cs typeface="+mn-cs"/>
              </a:rPr>
              <a:t>學習目標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微軟正黑體" panose="020B0604030504040204" pitchFamily="34" charset="-120"/>
                <a:cs typeface="+mn-cs"/>
              </a:rPr>
              <a:t>尊重他人，理性表達，與人合作，有好奇心，觀察力。反思自然議題，提出小學生能做的事並實踐之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5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FC290-0B19-47C5-BD8C-61E5413F4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02102F-F718-4D74-A1AF-18E54F05D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BDDB84-75E5-4AE3-B7A1-0E57A33E4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A67659-9A61-4A1F-B9C4-7FA7605E1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B28996-7954-4B4F-A7FC-99BAE5FB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3A6260-3652-431A-A4D7-9AF756C27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F4324-7DA2-4D95-B552-F8D037A08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6BE40-71F2-4A1F-8B69-8DD01BA58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30A93A9-E13F-4FBE-A338-4CEEC0DF3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09" y="662473"/>
            <a:ext cx="9601200" cy="524683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BA92864-B044-4E21-9291-D250220E0372}"/>
              </a:ext>
            </a:extLst>
          </p:cNvPr>
          <p:cNvSpPr txBox="1"/>
          <p:nvPr/>
        </p:nvSpPr>
        <p:spPr>
          <a:xfrm>
            <a:off x="2598821" y="1949116"/>
            <a:ext cx="1203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2060"/>
                </a:solidFill>
              </a:rPr>
              <a:t>30</a:t>
            </a:r>
            <a:r>
              <a:rPr lang="zh-TW" altLang="en-US" sz="1600" dirty="0">
                <a:solidFill>
                  <a:srgbClr val="002060"/>
                </a:solidFill>
              </a:rPr>
              <a:t> 李小同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2F050FA-FC71-48D1-A937-B793C8E88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89" y="1091682"/>
            <a:ext cx="11063870" cy="4973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6"/>
          <p:cNvSpPr txBox="1">
            <a:spLocks noGrp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鎂玉老師</a:t>
            </a:r>
            <a:r>
              <a:rPr lang="zh-TW" sz="6000"/>
              <a:t>---</a:t>
            </a: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自然教室</a:t>
            </a:r>
            <a:endParaRPr/>
          </a:p>
        </p:txBody>
      </p:sp>
      <p:sp>
        <p:nvSpPr>
          <p:cNvPr id="2054" name="Google Shape;2054;p6"/>
          <p:cNvSpPr txBox="1">
            <a:spLocks noGrp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上課須遵守的規定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7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自然教室守則</a:t>
            </a:r>
            <a:r>
              <a:rPr lang="zh-TW"/>
              <a:t>1</a:t>
            </a:r>
            <a:endParaRPr/>
          </a:p>
        </p:txBody>
      </p:sp>
      <p:sp>
        <p:nvSpPr>
          <p:cNvPr id="2060" name="Google Shape;2060;p7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60"/>
              <a:buChar char="●"/>
            </a:pP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上課前</a:t>
            </a:r>
            <a:r>
              <a:rPr lang="zh-TW" dirty="0"/>
              <a:t>(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一定要帶</a:t>
            </a:r>
            <a:r>
              <a:rPr lang="zh-TW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聯絡簿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和</a:t>
            </a:r>
            <a:r>
              <a:rPr lang="zh-TW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筆記本和課本等</a:t>
            </a:r>
            <a:r>
              <a:rPr lang="zh-TW" dirty="0">
                <a:solidFill>
                  <a:srgbClr val="0070C0"/>
                </a:solidFill>
              </a:rPr>
              <a:t>……</a:t>
            </a:r>
            <a:r>
              <a:rPr lang="zh-TW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上課用具</a:t>
            </a:r>
            <a:r>
              <a:rPr lang="zh-TW" dirty="0"/>
              <a:t>)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lang="zh-TW" dirty="0"/>
              <a:t>  ，</a:t>
            </a:r>
            <a:r>
              <a:rPr lang="zh-TW" dirty="0">
                <a:latin typeface="DFKai-SB"/>
                <a:ea typeface="DFKai-SB"/>
                <a:cs typeface="DFKai-SB"/>
              </a:rPr>
              <a:t>先由</a:t>
            </a:r>
            <a:r>
              <a:rPr lang="zh-TW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班長</a:t>
            </a:r>
            <a:r>
              <a:rPr lang="zh-TW" dirty="0">
                <a:latin typeface="DFKai-SB"/>
                <a:ea typeface="DFKai-SB"/>
                <a:cs typeface="DFKai-SB"/>
              </a:rPr>
              <a:t>在教室前集合整隊，再安靜的帶隊至自然教 </a:t>
            </a:r>
            <a:endParaRPr dirty="0">
              <a:latin typeface="DFKai-SB"/>
              <a:ea typeface="DFKai-SB"/>
              <a:cs typeface="DFKai-SB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lang="zh-TW" dirty="0">
                <a:latin typeface="DFKai-SB"/>
                <a:ea typeface="DFKai-SB"/>
                <a:cs typeface="DFKai-SB"/>
              </a:rPr>
              <a:t>   室走廊，整好隊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再進入教室。</a:t>
            </a:r>
            <a:endParaRPr dirty="0">
              <a:latin typeface="DFKai-SB"/>
              <a:ea typeface="DFKai-SB"/>
              <a:cs typeface="DFKai-SB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560"/>
              <a:buChar char="●"/>
            </a:pP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上課不遲到、不早退，有事慢到時，請先跟班長或組長報告，再向老師報告。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560"/>
              <a:buChar char="●"/>
            </a:pPr>
            <a:r>
              <a:rPr lang="zh-TW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不可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帶</a:t>
            </a:r>
            <a:r>
              <a:rPr lang="zh-TW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飲料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或</a:t>
            </a:r>
            <a:r>
              <a:rPr lang="zh-TW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食物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至自然教室。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560"/>
              <a:buChar char="●"/>
            </a:pPr>
            <a:r>
              <a:rPr lang="zh-TW" altLang="en-US" dirty="0">
                <a:latin typeface="DFKai-SB"/>
                <a:ea typeface="DFKai-SB"/>
                <a:cs typeface="DFKai-SB"/>
                <a:sym typeface="DFKai-SB"/>
              </a:rPr>
              <a:t>在自然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教室，請依所分的組別與座位就坐，不可隨意更換座位或組別。</a:t>
            </a:r>
            <a:endParaRPr dirty="0"/>
          </a:p>
          <a:p>
            <a:pPr marL="342900" lvl="0" indent="-180340" algn="l" rtl="0">
              <a:spcBef>
                <a:spcPts val="640"/>
              </a:spcBef>
              <a:spcAft>
                <a:spcPts val="0"/>
              </a:spcAft>
              <a:buSzPts val="256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8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自然教室守則</a:t>
            </a:r>
            <a:r>
              <a:rPr lang="zh-TW"/>
              <a:t>2</a:t>
            </a:r>
            <a:endParaRPr/>
          </a:p>
        </p:txBody>
      </p:sp>
      <p:sp>
        <p:nvSpPr>
          <p:cNvPr id="2066" name="Google Shape;2066;p8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zh-TW" sz="2800" dirty="0">
                <a:latin typeface="DFKai-SB"/>
                <a:ea typeface="DFKai-SB"/>
                <a:cs typeface="DFKai-SB"/>
                <a:sym typeface="DFKai-SB"/>
              </a:rPr>
              <a:t>上課請專心聽講、做筆記，請勿玩弄課本或鉛筆盒等：請勿發出聲響。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240"/>
              <a:buChar char="●"/>
            </a:pPr>
            <a:r>
              <a:rPr lang="zh-TW" sz="2800" dirty="0">
                <a:latin typeface="DFKai-SB"/>
                <a:ea typeface="DFKai-SB"/>
                <a:cs typeface="DFKai-SB"/>
                <a:sym typeface="DFKai-SB"/>
              </a:rPr>
              <a:t>不可在教室內或走廊奔跑玩耍，亦不可做任何危險或危害他人、自己的動作。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240"/>
              <a:buChar char="●"/>
            </a:pPr>
            <a:r>
              <a:rPr lang="zh-TW" sz="2800" dirty="0">
                <a:latin typeface="DFKai-SB"/>
                <a:ea typeface="DFKai-SB"/>
                <a:cs typeface="DFKai-SB"/>
                <a:sym typeface="DFKai-SB"/>
              </a:rPr>
              <a:t>做實驗或觀察，請依說明操作、注意安全。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240"/>
              <a:buChar char="●"/>
            </a:pPr>
            <a:r>
              <a:rPr lang="zh-TW" sz="2800" dirty="0">
                <a:latin typeface="DFKai-SB"/>
                <a:ea typeface="DFKai-SB"/>
                <a:cs typeface="DFKai-SB"/>
                <a:sym typeface="DFKai-SB"/>
              </a:rPr>
              <a:t>分組活動時，要用心參與。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240"/>
              <a:buChar char="●"/>
            </a:pPr>
            <a:r>
              <a:rPr lang="zh-TW" sz="2800">
                <a:latin typeface="DFKai-SB"/>
                <a:ea typeface="DFKai-SB"/>
                <a:cs typeface="DFKai-SB"/>
                <a:sym typeface="DFKai-SB"/>
              </a:rPr>
              <a:t>各項實驗或觀察用品，各組派人領取；用畢先整理，再派人歸還。</a:t>
            </a:r>
            <a:endParaRPr dirty="0"/>
          </a:p>
          <a:p>
            <a:pPr marL="342900" lvl="0" indent="-200660" algn="l" rtl="0"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9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工作分配</a:t>
            </a:r>
            <a:endParaRPr dirty="0"/>
          </a:p>
        </p:txBody>
      </p:sp>
      <p:sp>
        <p:nvSpPr>
          <p:cNvPr id="2072" name="Google Shape;2072;p9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560"/>
            </a:pPr>
            <a:r>
              <a:rPr lang="zh-TW" altLang="en-US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組長</a:t>
            </a:r>
            <a:r>
              <a:rPr lang="en-US" altLang="zh-TW" dirty="0"/>
              <a:t>:</a:t>
            </a:r>
            <a:r>
              <a:rPr lang="zh-TW" altLang="en-US" dirty="0">
                <a:solidFill>
                  <a:srgbClr val="0067E4"/>
                </a:solidFill>
                <a:latin typeface="DFKai-SB"/>
                <a:ea typeface="DFKai-SB"/>
                <a:cs typeface="DFKai-SB"/>
              </a:rPr>
              <a:t>負責領導組員完成實驗及登記組員和整組分數，最後結算分數</a:t>
            </a:r>
            <a:r>
              <a:rPr lang="zh-TW" altLang="en-US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zh-TW" altLang="en-US" dirty="0">
              <a:solidFill>
                <a:srgbClr val="0067E4"/>
              </a:solidFill>
              <a:latin typeface="DFKai-SB"/>
              <a:ea typeface="DFKai-SB"/>
              <a:cs typeface="DFKai-SB"/>
            </a:endParaRPr>
          </a:p>
          <a:p>
            <a:pPr marL="342900" lvl="0" indent="-342900">
              <a:spcBef>
                <a:spcPts val="0"/>
              </a:spcBef>
              <a:buSzPts val="2560"/>
            </a:pPr>
            <a:r>
              <a:rPr lang="zh-TW" altLang="zh-TW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清潔</a:t>
            </a:r>
            <a:r>
              <a:rPr lang="zh-TW" altLang="en-US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長</a:t>
            </a:r>
            <a:r>
              <a:rPr lang="en-US" altLang="zh-TW" dirty="0"/>
              <a:t>: </a:t>
            </a:r>
            <a:r>
              <a:rPr lang="zh-TW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負責</a:t>
            </a:r>
            <a:r>
              <a:rPr lang="zh-TW" altLang="en-US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各</a:t>
            </a:r>
            <a:r>
              <a:rPr lang="zh-TW" altLang="en-US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組</a:t>
            </a:r>
            <a:r>
              <a:rPr lang="zh-TW" altLang="zh-TW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地面整潔</a:t>
            </a:r>
            <a:r>
              <a:rPr lang="en-US" altLang="zh-TW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掃</a:t>
            </a:r>
            <a:r>
              <a:rPr lang="en-US" altLang="zh-TW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dirty="0">
              <a:solidFill>
                <a:srgbClr val="0067E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lvl="0" indent="-342900">
              <a:spcBef>
                <a:spcPts val="0"/>
              </a:spcBef>
              <a:buSzPts val="2560"/>
            </a:pPr>
            <a:r>
              <a:rPr lang="zh-TW" altLang="en-US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檢查</a:t>
            </a:r>
            <a:r>
              <a:rPr lang="zh-TW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長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負責</a:t>
            </a:r>
            <a:r>
              <a:rPr lang="zh-TW" altLang="zh-TW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各組的桌面(擦)</a:t>
            </a:r>
            <a:r>
              <a:rPr lang="zh-TW" altLang="en-US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且椅子擺放整齊後並檢查</a:t>
            </a:r>
            <a:r>
              <a:rPr lang="zh-TW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地面整潔</a:t>
            </a:r>
            <a:r>
              <a:rPr lang="zh-TW" altLang="en-US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後，方可離開</a:t>
            </a:r>
            <a:r>
              <a:rPr lang="zh-TW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dirty="0"/>
          </a:p>
          <a:p>
            <a:pPr marL="342900" lvl="0" indent="-342900">
              <a:spcBef>
                <a:spcPts val="640"/>
              </a:spcBef>
              <a:buSzPts val="2560"/>
            </a:pPr>
            <a:r>
              <a:rPr lang="zh-TW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器材長</a:t>
            </a:r>
            <a:r>
              <a:rPr lang="en-US" altLang="zh-TW" dirty="0"/>
              <a:t>: </a:t>
            </a:r>
            <a:r>
              <a:rPr lang="zh-TW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負責各組實驗器材的取放。</a:t>
            </a:r>
            <a:endParaRPr lang="en-US" altLang="zh-TW" dirty="0">
              <a:solidFill>
                <a:srgbClr val="0067E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lvl="0" indent="-342900">
              <a:spcBef>
                <a:spcPts val="640"/>
              </a:spcBef>
              <a:buSzPts val="2560"/>
            </a:pPr>
            <a:r>
              <a:rPr lang="zh-TW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作業長</a:t>
            </a:r>
            <a:r>
              <a:rPr lang="en-US" altLang="zh-TW" dirty="0"/>
              <a:t>:</a:t>
            </a:r>
            <a:r>
              <a:rPr lang="zh-TW" dirty="0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負責習作的收發及檢查課本的筆記。</a:t>
            </a:r>
            <a:endParaRPr dirty="0">
              <a:solidFill>
                <a:srgbClr val="0067E4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10"/>
          <p:cNvSpPr txBox="1"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成績評量</a:t>
            </a:r>
            <a:endParaRPr/>
          </a:p>
        </p:txBody>
      </p:sp>
      <p:sp>
        <p:nvSpPr>
          <p:cNvPr id="2078" name="Google Shape;2078;p10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●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平時與定期考查</a:t>
            </a:r>
            <a:r>
              <a:rPr lang="zh-TW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並重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。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560"/>
              <a:buChar char="●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平時考查：</a:t>
            </a:r>
            <a:r>
              <a:rPr lang="zh-TW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聆聽與發表、作業</a:t>
            </a:r>
            <a:r>
              <a:rPr lang="zh-TW">
                <a:solidFill>
                  <a:srgbClr val="C00000"/>
                </a:solidFill>
              </a:rPr>
              <a:t>(</a:t>
            </a:r>
            <a:r>
              <a:rPr lang="zh-TW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包含筆記</a:t>
            </a:r>
            <a:r>
              <a:rPr lang="zh-TW">
                <a:solidFill>
                  <a:srgbClr val="C00000"/>
                </a:solidFill>
              </a:rPr>
              <a:t>)</a:t>
            </a:r>
            <a:r>
              <a:rPr lang="zh-TW">
                <a:solidFill>
                  <a:srgbClr val="0067E4"/>
                </a:solidFill>
                <a:latin typeface="DFKai-SB"/>
                <a:ea typeface="DFKai-SB"/>
                <a:cs typeface="DFKai-SB"/>
                <a:sym typeface="DFKai-SB"/>
              </a:rPr>
              <a:t>、各單元平時測驗、資料收集、小組互動、合作情形、分組口頭或書面報告、其他表現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等。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560"/>
              <a:buChar char="●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定期考查：一學期兩次。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返校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返校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408</Words>
  <Application>Microsoft Office PowerPoint</Application>
  <PresentationFormat>寬螢幕</PresentationFormat>
  <Paragraphs>37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12</vt:i4>
      </vt:variant>
    </vt:vector>
  </HeadingPairs>
  <TitlesOfParts>
    <vt:vector size="29" baseType="lpstr">
      <vt:lpstr>MingLiu</vt:lpstr>
      <vt:lpstr>微軟正黑體</vt:lpstr>
      <vt:lpstr>Arial</vt:lpstr>
      <vt:lpstr>Times New Roman</vt:lpstr>
      <vt:lpstr>DFKai-SB</vt:lpstr>
      <vt:lpstr>Arial Black</vt:lpstr>
      <vt:lpstr>Cambria</vt:lpstr>
      <vt:lpstr>Noto Sans Symbols</vt:lpstr>
      <vt:lpstr>MingLiu</vt:lpstr>
      <vt:lpstr>返校 16x9</vt:lpstr>
      <vt:lpstr>1_返校 16x9</vt:lpstr>
      <vt:lpstr>兒童遊樂 16X9</vt:lpstr>
      <vt:lpstr>Radial</vt:lpstr>
      <vt:lpstr>1_Radial</vt:lpstr>
      <vt:lpstr>2_Radial</vt:lpstr>
      <vt:lpstr>3_Radial</vt:lpstr>
      <vt:lpstr>4_Radial</vt:lpstr>
      <vt:lpstr>自然:呂鎂玉老師  </vt:lpstr>
      <vt:lpstr>PowerPoint 簡報</vt:lpstr>
      <vt:lpstr>PowerPoint 簡報</vt:lpstr>
      <vt:lpstr>PowerPoint 簡報</vt:lpstr>
      <vt:lpstr>鎂玉老師---自然教室</vt:lpstr>
      <vt:lpstr>自然教室守則1</vt:lpstr>
      <vt:lpstr>自然教室守則2</vt:lpstr>
      <vt:lpstr>工作分配</vt:lpstr>
      <vt:lpstr>成績評量</vt:lpstr>
      <vt:lpstr>自然分組 (分工才好合作)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自然:呂鎂玉老師</dc:title>
  <dc:creator>taes-user</dc:creator>
  <cp:lastModifiedBy>taes-user</cp:lastModifiedBy>
  <cp:revision>11</cp:revision>
  <dcterms:created xsi:type="dcterms:W3CDTF">2019-02-19T08:13:34Z</dcterms:created>
  <dcterms:modified xsi:type="dcterms:W3CDTF">2024-09-09T03:34:30Z</dcterms:modified>
</cp:coreProperties>
</file>