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4" d="100"/>
          <a:sy n="54" d="100"/>
        </p:scale>
        <p:origin x="45" y="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96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49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13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380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26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2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51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37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7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99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20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47CFF-1D5A-4C7A-92C7-75A9AA91CE2C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7C7F1-114D-4855-B048-17606B2B9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58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55320" y="39941"/>
            <a:ext cx="10515600" cy="1325563"/>
          </a:xfrm>
        </p:spPr>
        <p:txBody>
          <a:bodyPr/>
          <a:lstStyle/>
          <a:p>
            <a:r>
              <a:rPr lang="zh-TW" altLang="en-US" b="1" u="dbl" dirty="0"/>
              <a:t>筆記摘要說明</a:t>
            </a:r>
            <a:r>
              <a:rPr lang="en-US" altLang="zh-TW" b="1" u="dbl" dirty="0"/>
              <a:t>: 4-1</a:t>
            </a:r>
            <a:endParaRPr lang="zh-TW" altLang="en-US" b="1" u="dbl" dirty="0"/>
          </a:p>
        </p:txBody>
      </p:sp>
      <p:sp>
        <p:nvSpPr>
          <p:cNvPr id="5" name="文字方塊 4"/>
          <p:cNvSpPr txBox="1"/>
          <p:nvPr/>
        </p:nvSpPr>
        <p:spPr>
          <a:xfrm>
            <a:off x="499872" y="1121664"/>
            <a:ext cx="1082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※</a:t>
            </a:r>
            <a:r>
              <a:rPr lang="zh-TW" altLang="en-US" sz="3200" dirty="0"/>
              <a:t> 請運用</a:t>
            </a:r>
            <a:r>
              <a:rPr lang="zh-TW" altLang="en-US" sz="3200" dirty="0">
                <a:solidFill>
                  <a:srgbClr val="0000FF"/>
                </a:solidFill>
              </a:rPr>
              <a:t>十字方格法</a:t>
            </a:r>
            <a:r>
              <a:rPr lang="zh-TW" altLang="en-US" sz="3200" dirty="0"/>
              <a:t>，將</a:t>
            </a:r>
            <a:r>
              <a:rPr lang="en-US" altLang="zh-TW" sz="3200" dirty="0"/>
              <a:t>4-1</a:t>
            </a:r>
            <a:r>
              <a:rPr lang="zh-TW" altLang="en-US" sz="3200" dirty="0"/>
              <a:t>兩大主題 </a:t>
            </a:r>
            <a:r>
              <a:rPr lang="en-US" altLang="zh-TW" sz="3200" dirty="0"/>
              <a:t>(</a:t>
            </a:r>
            <a:r>
              <a:rPr lang="zh-TW" altLang="en-US" sz="3200" dirty="0"/>
              <a:t>海洋汙染、全球暖化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     做課文內容整理。格式如下：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72" y="2447227"/>
            <a:ext cx="5322170" cy="388479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213" y="2447227"/>
            <a:ext cx="5940079" cy="38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0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>
            <a:extLst>
              <a:ext uri="{FF2B5EF4-FFF2-40B4-BE49-F238E27FC236}">
                <a16:creationId xmlns:a16="http://schemas.microsoft.com/office/drawing/2014/main" id="{07069A26-5282-4839-A85D-17D80C223BE1}"/>
              </a:ext>
            </a:extLst>
          </p:cNvPr>
          <p:cNvSpPr txBox="1">
            <a:spLocks/>
          </p:cNvSpPr>
          <p:nvPr/>
        </p:nvSpPr>
        <p:spPr>
          <a:xfrm>
            <a:off x="640572" y="511890"/>
            <a:ext cx="10515600" cy="7417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dbl" dirty="0"/>
              <a:t>筆記摘要說明</a:t>
            </a:r>
            <a:r>
              <a:rPr lang="en-US" altLang="zh-TW" b="1" u="dbl" dirty="0"/>
              <a:t>: 4-2</a:t>
            </a:r>
            <a:endParaRPr lang="zh-TW" altLang="en-US" b="1" u="dbl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AFB44E1-B52B-438A-B44C-28AE10CF36DF}"/>
              </a:ext>
            </a:extLst>
          </p:cNvPr>
          <p:cNvSpPr txBox="1"/>
          <p:nvPr/>
        </p:nvSpPr>
        <p:spPr>
          <a:xfrm>
            <a:off x="640571" y="1386348"/>
            <a:ext cx="11172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※ </a:t>
            </a:r>
            <a:r>
              <a:rPr lang="zh-TW" altLang="en-US" sz="3200" dirty="0"/>
              <a:t>舉出</a:t>
            </a:r>
            <a:r>
              <a:rPr lang="zh-TW" altLang="en-US" sz="3200" dirty="0">
                <a:solidFill>
                  <a:srgbClr val="0000FF"/>
                </a:solidFill>
              </a:rPr>
              <a:t>四項</a:t>
            </a:r>
            <a:r>
              <a:rPr lang="zh-TW" altLang="en-US" sz="3200" dirty="0"/>
              <a:t>日常生活中展現世界公民素養的行為。</a:t>
            </a:r>
            <a:endParaRPr lang="en-US" altLang="zh-TW" sz="3200" dirty="0"/>
          </a:p>
          <a:p>
            <a:r>
              <a:rPr lang="zh-TW" altLang="en-US" sz="3200" dirty="0"/>
              <a:t>    </a:t>
            </a:r>
            <a:r>
              <a:rPr lang="en-US" altLang="zh-TW" sz="3200" dirty="0"/>
              <a:t>(</a:t>
            </a:r>
            <a:r>
              <a:rPr lang="zh-TW" altLang="en-US" sz="3200" dirty="0"/>
              <a:t>可參考課本</a:t>
            </a:r>
            <a:r>
              <a:rPr lang="en-US" altLang="zh-TW" sz="3200" dirty="0" err="1"/>
              <a:t>P80</a:t>
            </a:r>
            <a:r>
              <a:rPr lang="zh-TW" altLang="en-US" sz="3200" dirty="0"/>
              <a:t>及</a:t>
            </a:r>
            <a:r>
              <a:rPr lang="en-US" altLang="zh-TW" sz="3200" dirty="0" err="1"/>
              <a:t>P.92</a:t>
            </a:r>
            <a:r>
              <a:rPr lang="zh-TW" altLang="en-US" sz="3200" dirty="0"/>
              <a:t>的舉例，但不要完全相同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    格式如下</a:t>
            </a:r>
            <a:r>
              <a:rPr lang="en-US" altLang="zh-TW" sz="3200" dirty="0"/>
              <a:t>: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44575B5-5EA7-464F-9B14-79A0FB326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67309"/>
              </p:ext>
            </p:extLst>
          </p:nvPr>
        </p:nvGraphicFramePr>
        <p:xfrm>
          <a:off x="915957" y="3088742"/>
          <a:ext cx="9964830" cy="29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539">
                  <a:extLst>
                    <a:ext uri="{9D8B030D-6E8A-4147-A177-3AD203B41FA5}">
                      <a16:colId xmlns:a16="http://schemas.microsoft.com/office/drawing/2014/main" val="917373233"/>
                    </a:ext>
                  </a:extLst>
                </a:gridCol>
                <a:gridCol w="4433607">
                  <a:extLst>
                    <a:ext uri="{9D8B030D-6E8A-4147-A177-3AD203B41FA5}">
                      <a16:colId xmlns:a16="http://schemas.microsoft.com/office/drawing/2014/main" val="1651899558"/>
                    </a:ext>
                  </a:extLst>
                </a:gridCol>
                <a:gridCol w="4966684">
                  <a:extLst>
                    <a:ext uri="{9D8B030D-6E8A-4147-A177-3AD203B41FA5}">
                      <a16:colId xmlns:a16="http://schemas.microsoft.com/office/drawing/2014/main" val="2074598711"/>
                    </a:ext>
                  </a:extLst>
                </a:gridCol>
              </a:tblGrid>
              <a:tr h="58911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>
                          <a:solidFill>
                            <a:schemeClr val="tx1"/>
                          </a:solidFill>
                        </a:rPr>
                        <a:t>世界公民的基本素養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>
                          <a:solidFill>
                            <a:schemeClr val="tx1"/>
                          </a:solidFill>
                        </a:rPr>
                        <a:t>日常行為表現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01961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r>
                        <a:rPr lang="en-US" altLang="zh-TW" sz="3200" dirty="0"/>
                        <a:t>1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00682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r>
                        <a:rPr lang="en-US" altLang="zh-TW" sz="3200" dirty="0"/>
                        <a:t>2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84575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r>
                        <a:rPr lang="en-US" altLang="zh-TW" sz="3200" dirty="0"/>
                        <a:t>3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629688"/>
                  </a:ext>
                </a:extLst>
              </a:tr>
              <a:tr h="589116">
                <a:tc>
                  <a:txBody>
                    <a:bodyPr/>
                    <a:lstStyle/>
                    <a:p>
                      <a:r>
                        <a:rPr lang="en-US" altLang="zh-TW" sz="3200" dirty="0"/>
                        <a:t>4</a:t>
                      </a:r>
                      <a:endParaRPr lang="zh-TW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20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07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85</Words>
  <Application>Microsoft Office PowerPoint</Application>
  <PresentationFormat>寬螢幕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筆記摘要說明: 4-1</vt:lpstr>
      <vt:lpstr>PowerPoint 簡報</vt:lpstr>
    </vt:vector>
  </TitlesOfParts>
  <Company>TAES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(線上) 六下社會4-1  作業</dc:title>
  <dc:creator>user</dc:creator>
  <cp:lastModifiedBy>taes-user</cp:lastModifiedBy>
  <cp:revision>6</cp:revision>
  <dcterms:created xsi:type="dcterms:W3CDTF">2021-05-14T02:48:15Z</dcterms:created>
  <dcterms:modified xsi:type="dcterms:W3CDTF">2021-05-19T06:44:50Z</dcterms:modified>
</cp:coreProperties>
</file>